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A44"/>
    <a:srgbClr val="049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1" d="100"/>
          <a:sy n="71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9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0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0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1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31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24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19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07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03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18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B213-FC4A-495A-BC36-5D1F01CE8F0C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F97D-22B1-4174-AAF1-900B5F05B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61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75988" y="5445224"/>
            <a:ext cx="713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Universidad Tecnológica del Norte de Coahuila</a:t>
            </a:r>
            <a:endParaRPr lang="es-MX" sz="2800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51720" y="58772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itchFamily="34" charset="0"/>
                <a:cs typeface="Arial" pitchFamily="34" charset="0"/>
              </a:rPr>
              <a:t>Insertar Titulo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9267"/>
            <a:ext cx="1600884" cy="1432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8"/>
          <a:stretch/>
        </p:blipFill>
        <p:spPr>
          <a:xfrm>
            <a:off x="0" y="4151908"/>
            <a:ext cx="6804248" cy="2820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4392488" cy="1008112"/>
          </a:xfrm>
        </p:spPr>
        <p:txBody>
          <a:bodyPr>
            <a:normAutofit/>
          </a:bodyPr>
          <a:lstStyle/>
          <a:p>
            <a:pPr algn="l"/>
            <a:r>
              <a:rPr lang="es-MX" sz="5400" dirty="0" smtClean="0">
                <a:solidFill>
                  <a:srgbClr val="B28A44"/>
                </a:solidFill>
              </a:rPr>
              <a:t>Insertar Titulo</a:t>
            </a:r>
            <a:endParaRPr lang="es-MX" sz="5400" dirty="0">
              <a:solidFill>
                <a:srgbClr val="B28A44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4464496" cy="1512168"/>
          </a:xfrm>
        </p:spPr>
        <p:txBody>
          <a:bodyPr/>
          <a:lstStyle/>
          <a:p>
            <a:r>
              <a:rPr lang="es-MX" dirty="0" smtClean="0"/>
              <a:t>Insertar Texto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9525"/>
            <a:ext cx="1080120" cy="9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8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08"/>
          <a:stretch/>
        </p:blipFill>
        <p:spPr>
          <a:xfrm flipH="1">
            <a:off x="2159224" y="4149080"/>
            <a:ext cx="6984776" cy="28955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4392488" cy="1008112"/>
          </a:xfrm>
        </p:spPr>
        <p:txBody>
          <a:bodyPr>
            <a:normAutofit/>
          </a:bodyPr>
          <a:lstStyle/>
          <a:p>
            <a:pPr algn="l"/>
            <a:r>
              <a:rPr lang="es-MX" sz="5400" dirty="0" smtClean="0">
                <a:solidFill>
                  <a:srgbClr val="B28A44"/>
                </a:solidFill>
              </a:rPr>
              <a:t>Insertar Titulo</a:t>
            </a:r>
            <a:endParaRPr lang="es-MX" sz="5400" dirty="0">
              <a:solidFill>
                <a:srgbClr val="B28A44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4464496" cy="1512168"/>
          </a:xfrm>
        </p:spPr>
        <p:txBody>
          <a:bodyPr/>
          <a:lstStyle/>
          <a:p>
            <a:r>
              <a:rPr lang="es-MX" dirty="0" smtClean="0"/>
              <a:t>Insertar Texto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9525"/>
            <a:ext cx="1080120" cy="9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5"/>
          <a:stretch/>
        </p:blipFill>
        <p:spPr>
          <a:xfrm flipH="1">
            <a:off x="1619672" y="3701328"/>
            <a:ext cx="7524328" cy="31686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9525"/>
            <a:ext cx="1080120" cy="9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07704" y="1844823"/>
            <a:ext cx="6210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rgbClr val="B28A44"/>
                </a:solidFill>
                <a:latin typeface="Berlin Sans FB" pitchFamily="34" charset="0"/>
                <a:cs typeface="Arial" pitchFamily="34" charset="0"/>
              </a:rPr>
              <a:t>Gracias</a:t>
            </a:r>
            <a:endParaRPr lang="es-MX" sz="13800" dirty="0">
              <a:solidFill>
                <a:srgbClr val="B28A44"/>
              </a:solidFill>
              <a:latin typeface="Berlin Sans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Insertar Titulo</vt:lpstr>
      <vt:lpstr>Insertar Titulo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UTNC</dc:creator>
  <cp:lastModifiedBy>UTNC</cp:lastModifiedBy>
  <cp:revision>8</cp:revision>
  <dcterms:created xsi:type="dcterms:W3CDTF">2017-05-17T16:19:13Z</dcterms:created>
  <dcterms:modified xsi:type="dcterms:W3CDTF">2017-05-23T16:04:45Z</dcterms:modified>
</cp:coreProperties>
</file>