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Lst>
  <p:sldSz cx="18288000" cy="10287000"/>
  <p:notesSz cx="6858000" cy="9144000"/>
  <p:embeddedFontLst>
    <p:embeddedFont>
      <p:font typeface="Barlow Semi Condensed ExtraBold" panose="00000906000000000000" pitchFamily="2" charset="0"/>
      <p:bold r:id="rId11"/>
    </p:embeddedFont>
    <p:embeddedFont>
      <p:font typeface="Poppins" panose="00000500000000000000" pitchFamily="2" charset="0"/>
      <p:regular r:id="rId12"/>
    </p:embeddedFont>
    <p:embeddedFont>
      <p:font typeface="Poppins Bold" panose="020B0604020202020204" charset="0"/>
      <p:regular r:id="rId13"/>
    </p:embeddedFont>
    <p:embeddedFont>
      <p:font typeface="Proxima Nova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A8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60" d="100"/>
          <a:sy n="60" d="100"/>
        </p:scale>
        <p:origin x="1374" y="3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sv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4.jpeg"/><Relationship Id="rId7"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6.svg"/><Relationship Id="rId4" Type="http://schemas.openxmlformats.org/officeDocument/2006/relationships/image" Target="../media/image15.sv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svg"/><Relationship Id="rId7" Type="http://schemas.openxmlformats.org/officeDocument/2006/relationships/image" Target="../media/image21.svg"/><Relationship Id="rId12" Type="http://schemas.openxmlformats.org/officeDocument/2006/relationships/image" Target="../media/image9.png"/><Relationship Id="rId2"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8.png"/><Relationship Id="rId5" Type="http://schemas.openxmlformats.org/officeDocument/2006/relationships/image" Target="../media/image19.svg"/><Relationship Id="rId10" Type="http://schemas.openxmlformats.org/officeDocument/2006/relationships/image" Target="../media/image11.png"/><Relationship Id="rId4" Type="http://schemas.openxmlformats.org/officeDocument/2006/relationships/image" Target="../media/image18.svg"/><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3.svg"/><Relationship Id="rId7"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svg"/><Relationship Id="rId7"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png"/><Relationship Id="rId10" Type="http://schemas.openxmlformats.org/officeDocument/2006/relationships/image" Target="../media/image5.png"/><Relationship Id="rId4" Type="http://schemas.openxmlformats.org/officeDocument/2006/relationships/image" Target="../media/image3.sv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007D5F">
                    <a:alpha val="28000"/>
                  </a:srgbClr>
                </a:gs>
                <a:gs pos="50000">
                  <a:srgbClr val="00FFC2">
                    <a:alpha val="0"/>
                  </a:srgbClr>
                </a:gs>
                <a:gs pos="100000">
                  <a:srgbClr val="028263">
                    <a:alpha val="28000"/>
                  </a:srgbClr>
                </a:gs>
              </a:gsLst>
              <a:path path="circle">
                <a:fillToRect r="100000" b="100000"/>
              </a:path>
              <a:tileRect l="-100000" t="-100000"/>
            </a:gradFill>
          </p:spPr>
        </p:sp>
        <p:sp>
          <p:nvSpPr>
            <p:cNvPr id="5" name="TextBox 5"/>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a:off x="8376760" y="1158031"/>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a:off x="11971274" y="1709584"/>
            <a:ext cx="5494265" cy="6867831"/>
          </a:xfrm>
          <a:custGeom>
            <a:avLst/>
            <a:gdLst/>
            <a:ahLst/>
            <a:cxnLst/>
            <a:rect l="l" t="t" r="r" b="b"/>
            <a:pathLst>
              <a:path w="5494265" h="6867831">
                <a:moveTo>
                  <a:pt x="0" y="0"/>
                </a:moveTo>
                <a:lnTo>
                  <a:pt x="5494265" y="0"/>
                </a:lnTo>
                <a:lnTo>
                  <a:pt x="5494265" y="6867832"/>
                </a:lnTo>
                <a:lnTo>
                  <a:pt x="0" y="6867832"/>
                </a:lnTo>
                <a:lnTo>
                  <a:pt x="0" y="0"/>
                </a:lnTo>
                <a:close/>
              </a:path>
            </a:pathLst>
          </a:custGeom>
          <a:blipFill>
            <a:blip r:embed="rId5"/>
            <a:stretch>
              <a:fillRect/>
            </a:stretch>
          </a:blipFill>
        </p:spPr>
      </p:sp>
      <p:sp>
        <p:nvSpPr>
          <p:cNvPr id="12" name="Freeform 12"/>
          <p:cNvSpPr/>
          <p:nvPr/>
        </p:nvSpPr>
        <p:spPr>
          <a:xfrm>
            <a:off x="15865744" y="8950351"/>
            <a:ext cx="2159587" cy="1218007"/>
          </a:xfrm>
          <a:custGeom>
            <a:avLst/>
            <a:gdLst/>
            <a:ahLst/>
            <a:cxnLst/>
            <a:rect l="l" t="t" r="r" b="b"/>
            <a:pathLst>
              <a:path w="2159587" h="1218007">
                <a:moveTo>
                  <a:pt x="0" y="0"/>
                </a:moveTo>
                <a:lnTo>
                  <a:pt x="2159587" y="0"/>
                </a:lnTo>
                <a:lnTo>
                  <a:pt x="2159587" y="1218007"/>
                </a:lnTo>
                <a:lnTo>
                  <a:pt x="0" y="1218007"/>
                </a:lnTo>
                <a:lnTo>
                  <a:pt x="0" y="0"/>
                </a:lnTo>
                <a:close/>
              </a:path>
            </a:pathLst>
          </a:custGeom>
          <a:blipFill>
            <a:blip r:embed="rId6"/>
            <a:stretch>
              <a:fillRect/>
            </a:stretch>
          </a:blipFill>
          <a:effectLst>
            <a:outerShdw blurRad="50800" dist="38100" dir="2700000" algn="tl" rotWithShape="0">
              <a:prstClr val="black">
                <a:alpha val="40000"/>
              </a:prstClr>
            </a:outerShdw>
          </a:effectLst>
        </p:spPr>
      </p:sp>
      <p:sp>
        <p:nvSpPr>
          <p:cNvPr id="13" name="Freeform 13"/>
          <p:cNvSpPr/>
          <p:nvPr/>
        </p:nvSpPr>
        <p:spPr>
          <a:xfrm>
            <a:off x="457200" y="102265"/>
            <a:ext cx="2358693" cy="2358693"/>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7"/>
            <a:stretch>
              <a:fillRect/>
            </a:stretch>
          </a:blipFill>
        </p:spPr>
      </p:sp>
      <p:sp>
        <p:nvSpPr>
          <p:cNvPr id="14" name="TextBox 9">
            <a:extLst>
              <a:ext uri="{FF2B5EF4-FFF2-40B4-BE49-F238E27FC236}">
                <a16:creationId xmlns:a16="http://schemas.microsoft.com/office/drawing/2014/main" id="{DE323CBB-A0DC-C2BE-760E-DA6A1A102F7D}"/>
              </a:ext>
            </a:extLst>
          </p:cNvPr>
          <p:cNvSpPr txBox="1"/>
          <p:nvPr/>
        </p:nvSpPr>
        <p:spPr>
          <a:xfrm>
            <a:off x="767840" y="3442400"/>
            <a:ext cx="9818427" cy="911147"/>
          </a:xfrm>
          <a:prstGeom prst="rect">
            <a:avLst/>
          </a:prstGeom>
        </p:spPr>
        <p:txBody>
          <a:bodyPr wrap="square" lIns="0" tIns="0" rIns="0" bIns="0" rtlCol="0" anchor="t">
            <a:spAutoFit/>
          </a:bodyPr>
          <a:lstStyle/>
          <a:p>
            <a:pPr algn="l">
              <a:lnSpc>
                <a:spcPts val="8268"/>
              </a:lnSpc>
            </a:pPr>
            <a:r>
              <a:rPr lang="en-US" sz="4400" b="1" dirty="0">
                <a:solidFill>
                  <a:srgbClr val="1A1A1A"/>
                </a:solidFill>
                <a:latin typeface="Barlow Semi Condensed ExtraBold" panose="00000906000000000000" pitchFamily="2" charset="0"/>
                <a:ea typeface="Proxima Nova Bold"/>
                <a:cs typeface="Poppins" panose="00000500000000000000" pitchFamily="2" charset="0"/>
                <a:sym typeface="Proxima Nova Bold"/>
              </a:rPr>
              <a:t>LO NUEVO EN LA UTNC</a:t>
            </a:r>
          </a:p>
        </p:txBody>
      </p:sp>
      <p:sp>
        <p:nvSpPr>
          <p:cNvPr id="15" name="TextBox 9">
            <a:extLst>
              <a:ext uri="{FF2B5EF4-FFF2-40B4-BE49-F238E27FC236}">
                <a16:creationId xmlns:a16="http://schemas.microsoft.com/office/drawing/2014/main" id="{16D1CF98-6DDF-FA69-3A18-13E0A269908F}"/>
              </a:ext>
            </a:extLst>
          </p:cNvPr>
          <p:cNvSpPr txBox="1"/>
          <p:nvPr/>
        </p:nvSpPr>
        <p:spPr>
          <a:xfrm>
            <a:off x="767839" y="4533900"/>
            <a:ext cx="9986628" cy="2157642"/>
          </a:xfrm>
          <a:prstGeom prst="rect">
            <a:avLst/>
          </a:prstGeom>
        </p:spPr>
        <p:txBody>
          <a:bodyPr wrap="square" lIns="0" tIns="0" rIns="0" bIns="0" rtlCol="0" anchor="t">
            <a:spAutoFit/>
          </a:bodyPr>
          <a:lstStyle/>
          <a:p>
            <a:pPr algn="l">
              <a:lnSpc>
                <a:spcPts val="8268"/>
              </a:lnSpc>
            </a:pPr>
            <a:r>
              <a:rPr lang="en-US" sz="9600" b="1" dirty="0">
                <a:solidFill>
                  <a:srgbClr val="1A1A1A"/>
                </a:solidFill>
                <a:latin typeface="Barlow Semi Condensed ExtraBold" panose="00000906000000000000" pitchFamily="2" charset="0"/>
                <a:ea typeface="Proxima Nova Bold"/>
                <a:cs typeface="Proxima Nova Bold"/>
                <a:sym typeface="Proxima Nova Bold"/>
              </a:rPr>
              <a:t>TÍTULO DE LA PRESENTACIÓN</a:t>
            </a:r>
          </a:p>
        </p:txBody>
      </p:sp>
      <p:pic>
        <p:nvPicPr>
          <p:cNvPr id="10" name="Imagen 9">
            <a:extLst>
              <a:ext uri="{FF2B5EF4-FFF2-40B4-BE49-F238E27FC236}">
                <a16:creationId xmlns:a16="http://schemas.microsoft.com/office/drawing/2014/main" id="{F717AD2A-6174-4271-22D3-8BCBDD23FDD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15893" y="454489"/>
            <a:ext cx="1562303" cy="1654244"/>
          </a:xfrm>
          <a:prstGeom prst="rect">
            <a:avLst/>
          </a:prstGeom>
        </p:spPr>
      </p:pic>
      <p:grpSp>
        <p:nvGrpSpPr>
          <p:cNvPr id="17" name="Grupo 16">
            <a:extLst>
              <a:ext uri="{FF2B5EF4-FFF2-40B4-BE49-F238E27FC236}">
                <a16:creationId xmlns:a16="http://schemas.microsoft.com/office/drawing/2014/main" id="{6F666A78-48B3-D9D5-27DA-63CE0A3E7481}"/>
              </a:ext>
            </a:extLst>
          </p:cNvPr>
          <p:cNvGrpSpPr/>
          <p:nvPr/>
        </p:nvGrpSpPr>
        <p:grpSpPr>
          <a:xfrm>
            <a:off x="326084" y="8689257"/>
            <a:ext cx="9026919" cy="1740193"/>
            <a:chOff x="340404" y="8801100"/>
            <a:chExt cx="9026919" cy="1740193"/>
          </a:xfrm>
        </p:grpSpPr>
        <p:sp>
          <p:nvSpPr>
            <p:cNvPr id="9" name="Freeform 9"/>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9"/>
              <a:stretch>
                <a:fillRect/>
              </a:stretch>
            </a:blipFill>
          </p:spPr>
        </p:sp>
        <p:pic>
          <p:nvPicPr>
            <p:cNvPr id="16" name="Imagen 15">
              <a:extLst>
                <a:ext uri="{FF2B5EF4-FFF2-40B4-BE49-F238E27FC236}">
                  <a16:creationId xmlns:a16="http://schemas.microsoft.com/office/drawing/2014/main" id="{1F3AE418-B56B-66F1-CF82-46006C4E057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a:off x="0" y="0"/>
            <a:ext cx="7765399" cy="9258300"/>
          </a:xfrm>
          <a:custGeom>
            <a:avLst/>
            <a:gdLst/>
            <a:ahLst/>
            <a:cxnLst/>
            <a:rect l="l" t="t" r="r" b="b"/>
            <a:pathLst>
              <a:path w="7765399" h="9258300">
                <a:moveTo>
                  <a:pt x="0" y="0"/>
                </a:moveTo>
                <a:lnTo>
                  <a:pt x="7765399" y="0"/>
                </a:lnTo>
                <a:lnTo>
                  <a:pt x="7765399" y="9258300"/>
                </a:lnTo>
                <a:lnTo>
                  <a:pt x="0" y="92583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MX" dirty="0"/>
          </a:p>
        </p:txBody>
      </p:sp>
      <p:sp>
        <p:nvSpPr>
          <p:cNvPr id="4" name="Freeform 4"/>
          <p:cNvSpPr/>
          <p:nvPr/>
        </p:nvSpPr>
        <p:spPr>
          <a:xfrm rot="5400000">
            <a:off x="1261684" y="19996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a:extLst>
                <a:ext uri="{96DAC541-7B7A-43D3-8B79-37D633B846F1}">
                  <asvg:svgBlip xmlns:asvg="http://schemas.microsoft.com/office/drawing/2016/SVG/main" r:embed="rId4"/>
                </a:ext>
              </a:extLst>
            </a:blip>
            <a:stretch>
              <a:fillRect l="-87264"/>
            </a:stretch>
          </a:blipFill>
        </p:spPr>
      </p:sp>
      <p:grpSp>
        <p:nvGrpSpPr>
          <p:cNvPr id="5" name="Group 5"/>
          <p:cNvGrpSpPr/>
          <p:nvPr/>
        </p:nvGrpSpPr>
        <p:grpSpPr>
          <a:xfrm>
            <a:off x="1874528" y="1737107"/>
            <a:ext cx="6812785" cy="6812785"/>
            <a:chOff x="0" y="0"/>
            <a:chExt cx="812800" cy="812800"/>
          </a:xfrm>
          <a:solidFill>
            <a:srgbClr val="16A885"/>
          </a:solidFill>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sp>
        <p:nvSpPr>
          <p:cNvPr id="9" name="TextBox 9"/>
          <p:cNvSpPr txBox="1"/>
          <p:nvPr/>
        </p:nvSpPr>
        <p:spPr>
          <a:xfrm>
            <a:off x="9457673" y="1479023"/>
            <a:ext cx="6858199" cy="1102139"/>
          </a:xfrm>
          <a:prstGeom prst="rect">
            <a:avLst/>
          </a:prstGeom>
        </p:spPr>
        <p:txBody>
          <a:bodyPr lIns="0" tIns="0" rIns="0" bIns="0" rtlCol="0" anchor="t">
            <a:spAutoFit/>
          </a:bodyPr>
          <a:lstStyle/>
          <a:p>
            <a:pPr algn="l">
              <a:lnSpc>
                <a:spcPts val="8268"/>
              </a:lnSpc>
            </a:pPr>
            <a:r>
              <a:rPr lang="en-US" sz="8613" b="1" dirty="0">
                <a:solidFill>
                  <a:srgbClr val="1A1A1A"/>
                </a:solidFill>
                <a:latin typeface="Barlow Semi Condensed ExtraBold" panose="00000906000000000000" pitchFamily="2" charset="0"/>
                <a:ea typeface="Proxima Nova Bold"/>
                <a:cs typeface="Proxima Nova Bold"/>
                <a:sym typeface="Proxima Nova Bold"/>
              </a:rPr>
              <a:t>TÍTULO</a:t>
            </a:r>
          </a:p>
        </p:txBody>
      </p:sp>
      <p:sp>
        <p:nvSpPr>
          <p:cNvPr id="10" name="TextBox 10"/>
          <p:cNvSpPr txBox="1"/>
          <p:nvPr/>
        </p:nvSpPr>
        <p:spPr>
          <a:xfrm>
            <a:off x="9457673" y="2923219"/>
            <a:ext cx="7171705" cy="1895283"/>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quis</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nostrud</a:t>
            </a:r>
            <a:r>
              <a:rPr lang="en-US" sz="1829" dirty="0">
                <a:solidFill>
                  <a:srgbClr val="1A1A1A"/>
                </a:solidFill>
                <a:latin typeface="Poppins"/>
                <a:ea typeface="Poppins"/>
                <a:cs typeface="Poppins"/>
                <a:sym typeface="Poppins"/>
              </a:rPr>
              <a:t> exercitation </a:t>
            </a:r>
            <a:r>
              <a:rPr lang="en-US" sz="1829" dirty="0" err="1">
                <a:solidFill>
                  <a:srgbClr val="1A1A1A"/>
                </a:solidFill>
                <a:latin typeface="Poppins"/>
                <a:ea typeface="Poppins"/>
                <a:cs typeface="Poppins"/>
                <a:sym typeface="Poppins"/>
              </a:rPr>
              <a:t>ullamco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laboris</a:t>
            </a:r>
            <a:r>
              <a:rPr lang="en-US" sz="1829" dirty="0">
                <a:solidFill>
                  <a:srgbClr val="1A1A1A"/>
                </a:solidFill>
                <a:latin typeface="Poppins"/>
                <a:ea typeface="Poppins"/>
                <a:cs typeface="Poppins"/>
                <a:sym typeface="Poppins"/>
              </a:rPr>
              <a:t> nisi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aliquip</a:t>
            </a:r>
            <a:r>
              <a:rPr lang="en-US" sz="1829" dirty="0">
                <a:solidFill>
                  <a:srgbClr val="1A1A1A"/>
                </a:solidFill>
                <a:latin typeface="Poppins"/>
                <a:ea typeface="Poppins"/>
                <a:cs typeface="Poppins"/>
                <a:sym typeface="Poppins"/>
              </a:rPr>
              <a:t> ex </a:t>
            </a:r>
            <a:r>
              <a:rPr lang="en-US" sz="1829" dirty="0" err="1">
                <a:solidFill>
                  <a:srgbClr val="1A1A1A"/>
                </a:solidFill>
                <a:latin typeface="Poppins"/>
                <a:ea typeface="Poppins"/>
                <a:cs typeface="Poppins"/>
                <a:sym typeface="Poppins"/>
              </a:rPr>
              <a:t>ea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commodo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consequat</a:t>
            </a:r>
            <a:r>
              <a:rPr lang="en-US" sz="1829" dirty="0">
                <a:solidFill>
                  <a:srgbClr val="1A1A1A"/>
                </a:solidFill>
                <a:latin typeface="Poppins"/>
                <a:ea typeface="Poppins"/>
                <a:cs typeface="Poppins"/>
                <a:sym typeface="Poppins"/>
              </a:rPr>
              <a:t>. Duis </a:t>
            </a:r>
            <a:r>
              <a:rPr lang="en-US" sz="1829" dirty="0" err="1">
                <a:solidFill>
                  <a:srgbClr val="1A1A1A"/>
                </a:solidFill>
                <a:latin typeface="Poppins"/>
                <a:ea typeface="Poppins"/>
                <a:cs typeface="Poppins"/>
                <a:sym typeface="Poppins"/>
              </a:rPr>
              <a:t>aute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irure</a:t>
            </a:r>
            <a:r>
              <a:rPr lang="en-US" sz="1829" dirty="0">
                <a:solidFill>
                  <a:srgbClr val="1A1A1A"/>
                </a:solidFill>
                <a:latin typeface="Poppins"/>
                <a:ea typeface="Poppins"/>
                <a:cs typeface="Poppins"/>
                <a:sym typeface="Poppins"/>
              </a:rPr>
              <a:t> dolor in </a:t>
            </a:r>
            <a:r>
              <a:rPr lang="en-US" sz="1829" dirty="0" err="1">
                <a:solidFill>
                  <a:srgbClr val="1A1A1A"/>
                </a:solidFill>
                <a:latin typeface="Poppins"/>
                <a:ea typeface="Poppins"/>
                <a:cs typeface="Poppins"/>
                <a:sym typeface="Poppins"/>
              </a:rPr>
              <a:t>reprehenderit</a:t>
            </a:r>
            <a:r>
              <a:rPr lang="en-US" sz="1829" dirty="0">
                <a:solidFill>
                  <a:srgbClr val="1A1A1A"/>
                </a:solidFill>
                <a:latin typeface="Poppins"/>
                <a:ea typeface="Poppins"/>
                <a:cs typeface="Poppins"/>
                <a:sym typeface="Poppins"/>
              </a:rPr>
              <a:t> in </a:t>
            </a:r>
            <a:r>
              <a:rPr lang="en-US" sz="1829" dirty="0" err="1">
                <a:solidFill>
                  <a:srgbClr val="1A1A1A"/>
                </a:solidFill>
                <a:latin typeface="Poppins"/>
                <a:ea typeface="Poppins"/>
                <a:cs typeface="Poppins"/>
                <a:sym typeface="Poppins"/>
              </a:rPr>
              <a:t>voluptate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velit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esse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cillum</a:t>
            </a:r>
            <a:r>
              <a:rPr lang="en-US" sz="1829" dirty="0">
                <a:solidFill>
                  <a:srgbClr val="1A1A1A"/>
                </a:solidFill>
                <a:latin typeface="Poppins"/>
                <a:ea typeface="Poppins"/>
                <a:cs typeface="Poppins"/>
                <a:sym typeface="Poppins"/>
              </a:rPr>
              <a:t> dolore </a:t>
            </a:r>
            <a:r>
              <a:rPr lang="en-US" sz="1829" dirty="0" err="1">
                <a:solidFill>
                  <a:srgbClr val="1A1A1A"/>
                </a:solidFill>
                <a:latin typeface="Poppins"/>
                <a:ea typeface="Poppins"/>
                <a:cs typeface="Poppins"/>
                <a:sym typeface="Poppins"/>
              </a:rPr>
              <a:t>eu</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fugiat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nulla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pariatur</a:t>
            </a:r>
            <a:r>
              <a:rPr lang="en-US" sz="1829" dirty="0">
                <a:solidFill>
                  <a:srgbClr val="1A1A1A"/>
                </a:solidFill>
                <a:latin typeface="Poppins"/>
                <a:ea typeface="Poppins"/>
                <a:cs typeface="Poppins"/>
                <a:sym typeface="Poppins"/>
              </a:rPr>
              <a:t>.</a:t>
            </a:r>
          </a:p>
        </p:txBody>
      </p:sp>
      <p:sp>
        <p:nvSpPr>
          <p:cNvPr id="11" name="TextBox 11"/>
          <p:cNvSpPr txBox="1"/>
          <p:nvPr/>
        </p:nvSpPr>
        <p:spPr>
          <a:xfrm>
            <a:off x="9457673" y="4987685"/>
            <a:ext cx="7171705" cy="1263912"/>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quis</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nostrud</a:t>
            </a:r>
            <a:r>
              <a:rPr lang="en-US" sz="1829" dirty="0">
                <a:solidFill>
                  <a:srgbClr val="1A1A1A"/>
                </a:solidFill>
                <a:latin typeface="Poppins"/>
                <a:ea typeface="Poppins"/>
                <a:cs typeface="Poppins"/>
                <a:sym typeface="Poppins"/>
              </a:rPr>
              <a:t> exercitation </a:t>
            </a:r>
            <a:r>
              <a:rPr lang="en-US" sz="1829" dirty="0" err="1">
                <a:solidFill>
                  <a:srgbClr val="1A1A1A"/>
                </a:solidFill>
                <a:latin typeface="Poppins"/>
                <a:ea typeface="Poppins"/>
                <a:cs typeface="Poppins"/>
                <a:sym typeface="Poppins"/>
              </a:rPr>
              <a:t>ullamco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laboris</a:t>
            </a:r>
            <a:r>
              <a:rPr lang="en-US" sz="1829" dirty="0">
                <a:solidFill>
                  <a:srgbClr val="1A1A1A"/>
                </a:solidFill>
                <a:latin typeface="Poppins"/>
                <a:ea typeface="Poppins"/>
                <a:cs typeface="Poppins"/>
                <a:sym typeface="Poppins"/>
              </a:rPr>
              <a:t> nisi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aliquip</a:t>
            </a:r>
            <a:r>
              <a:rPr lang="en-US" sz="1829" dirty="0">
                <a:solidFill>
                  <a:srgbClr val="1A1A1A"/>
                </a:solidFill>
                <a:latin typeface="Poppins"/>
                <a:ea typeface="Poppins"/>
                <a:cs typeface="Poppins"/>
                <a:sym typeface="Poppins"/>
              </a:rPr>
              <a:t> ex </a:t>
            </a:r>
            <a:r>
              <a:rPr lang="en-US" sz="1829" dirty="0" err="1">
                <a:solidFill>
                  <a:srgbClr val="1A1A1A"/>
                </a:solidFill>
                <a:latin typeface="Poppins"/>
                <a:ea typeface="Poppins"/>
                <a:cs typeface="Poppins"/>
                <a:sym typeface="Poppins"/>
              </a:rPr>
              <a:t>ea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commodo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consequat</a:t>
            </a:r>
            <a:r>
              <a:rPr lang="en-US" sz="1829" dirty="0">
                <a:solidFill>
                  <a:srgbClr val="1A1A1A"/>
                </a:solidFill>
                <a:latin typeface="Poppins"/>
                <a:ea typeface="Poppins"/>
                <a:cs typeface="Poppins"/>
                <a:sym typeface="Poppins"/>
              </a:rPr>
              <a:t>. </a:t>
            </a:r>
          </a:p>
        </p:txBody>
      </p:sp>
      <p:sp>
        <p:nvSpPr>
          <p:cNvPr id="12" name="TextBox 12"/>
          <p:cNvSpPr txBox="1"/>
          <p:nvPr/>
        </p:nvSpPr>
        <p:spPr>
          <a:xfrm>
            <a:off x="9457673" y="6423047"/>
            <a:ext cx="7171705" cy="1895283"/>
          </a:xfrm>
          <a:prstGeom prst="rect">
            <a:avLst/>
          </a:prstGeom>
        </p:spPr>
        <p:txBody>
          <a:bodyPr lIns="0" tIns="0" rIns="0" bIns="0" rtlCol="0" anchor="t">
            <a:spAutoFit/>
          </a:bodyPr>
          <a:lstStyle/>
          <a:p>
            <a:pPr algn="just">
              <a:lnSpc>
                <a:spcPts val="2560"/>
              </a:lnSpc>
              <a:spcBef>
                <a:spcPct val="0"/>
              </a:spcBef>
            </a:pPr>
            <a:r>
              <a:rPr lang="en-US" sz="1829">
                <a:solidFill>
                  <a:srgbClr val="1A1A1A"/>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4" name="Freeform 13">
            <a:extLst>
              <a:ext uri="{FF2B5EF4-FFF2-40B4-BE49-F238E27FC236}">
                <a16:creationId xmlns:a16="http://schemas.microsoft.com/office/drawing/2014/main" id="{816D065F-D08E-6C9A-8274-819EFB6566F5}"/>
              </a:ext>
            </a:extLst>
          </p:cNvPr>
          <p:cNvSpPr/>
          <p:nvPr/>
        </p:nvSpPr>
        <p:spPr>
          <a:xfrm>
            <a:off x="14717071" y="59757"/>
            <a:ext cx="1912307" cy="1912307"/>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5"/>
            <a:stretch>
              <a:fillRect/>
            </a:stretch>
          </a:blipFill>
        </p:spPr>
      </p:sp>
      <p:pic>
        <p:nvPicPr>
          <p:cNvPr id="18" name="Imagen 17">
            <a:extLst>
              <a:ext uri="{FF2B5EF4-FFF2-40B4-BE49-F238E27FC236}">
                <a16:creationId xmlns:a16="http://schemas.microsoft.com/office/drawing/2014/main" id="{EACBE7E9-4F1E-9304-9B73-F7FA510ACE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89889" y="314427"/>
            <a:ext cx="1250295" cy="1323874"/>
          </a:xfrm>
          <a:prstGeom prst="rect">
            <a:avLst/>
          </a:prstGeom>
        </p:spPr>
      </p:pic>
      <p:grpSp>
        <p:nvGrpSpPr>
          <p:cNvPr id="15" name="Grupo 14">
            <a:extLst>
              <a:ext uri="{FF2B5EF4-FFF2-40B4-BE49-F238E27FC236}">
                <a16:creationId xmlns:a16="http://schemas.microsoft.com/office/drawing/2014/main" id="{D984BA21-A108-750B-E506-EC5CC6D6DBB6}"/>
              </a:ext>
            </a:extLst>
          </p:cNvPr>
          <p:cNvGrpSpPr/>
          <p:nvPr/>
        </p:nvGrpSpPr>
        <p:grpSpPr>
          <a:xfrm>
            <a:off x="8613160" y="8630950"/>
            <a:ext cx="9026919" cy="1740193"/>
            <a:chOff x="340404" y="8801100"/>
            <a:chExt cx="9026919" cy="1740193"/>
          </a:xfrm>
        </p:grpSpPr>
        <p:sp>
          <p:nvSpPr>
            <p:cNvPr id="16" name="Freeform 9">
              <a:extLst>
                <a:ext uri="{FF2B5EF4-FFF2-40B4-BE49-F238E27FC236}">
                  <a16:creationId xmlns:a16="http://schemas.microsoft.com/office/drawing/2014/main" id="{4A0F7AFF-F3A1-5A76-6AB4-998906622B67}"/>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7"/>
              <a:stretch>
                <a:fillRect/>
              </a:stretch>
            </a:blipFill>
          </p:spPr>
        </p:sp>
        <p:pic>
          <p:nvPicPr>
            <p:cNvPr id="17" name="Imagen 16">
              <a:extLst>
                <a:ext uri="{FF2B5EF4-FFF2-40B4-BE49-F238E27FC236}">
                  <a16:creationId xmlns:a16="http://schemas.microsoft.com/office/drawing/2014/main" id="{C715E42D-1219-83F3-B328-BC3D371E0B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grpSp>
        <p:nvGrpSpPr>
          <p:cNvPr id="21" name="Group 5">
            <a:extLst>
              <a:ext uri="{FF2B5EF4-FFF2-40B4-BE49-F238E27FC236}">
                <a16:creationId xmlns:a16="http://schemas.microsoft.com/office/drawing/2014/main" id="{3A8B47BF-7C84-EB7A-D159-61FC7AA42045}"/>
              </a:ext>
            </a:extLst>
          </p:cNvPr>
          <p:cNvGrpSpPr/>
          <p:nvPr/>
        </p:nvGrpSpPr>
        <p:grpSpPr>
          <a:xfrm>
            <a:off x="2053724" y="1916303"/>
            <a:ext cx="6454392" cy="6454392"/>
            <a:chOff x="0" y="0"/>
            <a:chExt cx="812800" cy="812800"/>
          </a:xfrm>
          <a:solidFill>
            <a:schemeClr val="bg1"/>
          </a:solidFill>
        </p:grpSpPr>
        <p:sp>
          <p:nvSpPr>
            <p:cNvPr id="22" name="Freeform 6">
              <a:extLst>
                <a:ext uri="{FF2B5EF4-FFF2-40B4-BE49-F238E27FC236}">
                  <a16:creationId xmlns:a16="http://schemas.microsoft.com/office/drawing/2014/main" id="{53DC34BF-BABA-E3F6-77AF-CBA6623F66E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sp>
        <p:nvSpPr>
          <p:cNvPr id="24" name="TextBox 10">
            <a:extLst>
              <a:ext uri="{FF2B5EF4-FFF2-40B4-BE49-F238E27FC236}">
                <a16:creationId xmlns:a16="http://schemas.microsoft.com/office/drawing/2014/main" id="{1B0F1737-2DEA-B8A6-8585-6189580A8AB7}"/>
              </a:ext>
            </a:extLst>
          </p:cNvPr>
          <p:cNvSpPr txBox="1"/>
          <p:nvPr/>
        </p:nvSpPr>
        <p:spPr>
          <a:xfrm>
            <a:off x="4801281" y="4985635"/>
            <a:ext cx="947543" cy="315727"/>
          </a:xfrm>
          <a:prstGeom prst="rect">
            <a:avLst/>
          </a:prstGeom>
        </p:spPr>
        <p:txBody>
          <a:bodyPr wrap="square" lIns="0" tIns="0" rIns="0" bIns="0" rtlCol="0" anchor="t">
            <a:spAutoFit/>
          </a:bodyPr>
          <a:lstStyle/>
          <a:p>
            <a:pPr algn="ctr">
              <a:lnSpc>
                <a:spcPts val="2560"/>
              </a:lnSpc>
              <a:spcBef>
                <a:spcPct val="0"/>
              </a:spcBef>
            </a:pPr>
            <a:r>
              <a:rPr lang="en-US" sz="1829" dirty="0">
                <a:solidFill>
                  <a:srgbClr val="1A1A1A"/>
                </a:solidFill>
                <a:latin typeface="Poppins"/>
                <a:ea typeface="Poppins"/>
                <a:cs typeface="Poppins"/>
                <a:sym typeface="Poppins"/>
              </a:rPr>
              <a:t>IMAGEN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s-MX" dirty="0"/>
          </a:p>
        </p:txBody>
      </p:sp>
      <p:sp>
        <p:nvSpPr>
          <p:cNvPr id="3" name="Freeform 3"/>
          <p:cNvSpPr/>
          <p:nvPr/>
        </p:nvSpPr>
        <p:spPr>
          <a:xfrm>
            <a:off x="9944100" y="5503921"/>
            <a:ext cx="7315200" cy="3936908"/>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a:off x="9944100" y="1206592"/>
            <a:ext cx="7315200" cy="3936908"/>
          </a:xfrm>
          <a:custGeom>
            <a:avLst/>
            <a:gdLst/>
            <a:ahLst/>
            <a:cxnLst/>
            <a:rect l="l" t="t" r="r" b="b"/>
            <a:pathLst>
              <a:path w="7315200" h="3936908">
                <a:moveTo>
                  <a:pt x="0" y="0"/>
                </a:moveTo>
                <a:lnTo>
                  <a:pt x="7315200" y="0"/>
                </a:lnTo>
                <a:lnTo>
                  <a:pt x="7315200" y="3936908"/>
                </a:lnTo>
                <a:lnTo>
                  <a:pt x="0" y="3936908"/>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5" name="TextBox 5"/>
          <p:cNvSpPr txBox="1"/>
          <p:nvPr/>
        </p:nvSpPr>
        <p:spPr>
          <a:xfrm>
            <a:off x="1333186" y="1206592"/>
            <a:ext cx="7810814" cy="1192634"/>
          </a:xfrm>
          <a:prstGeom prst="rect">
            <a:avLst/>
          </a:prstGeom>
        </p:spPr>
        <p:txBody>
          <a:bodyPr wrap="square" lIns="0" tIns="0" rIns="0" bIns="0" rtlCol="0" anchor="t">
            <a:spAutoFit/>
          </a:bodyPr>
          <a:lstStyle/>
          <a:p>
            <a:pPr>
              <a:lnSpc>
                <a:spcPts val="9256"/>
              </a:lnSpc>
            </a:pPr>
            <a:r>
              <a:rPr lang="en-US" sz="8048" b="1" dirty="0">
                <a:solidFill>
                  <a:srgbClr val="1A1A1A"/>
                </a:solidFill>
                <a:latin typeface="Barlow Semi Condensed ExtraBold" panose="00000906000000000000" pitchFamily="2" charset="0"/>
                <a:ea typeface="Proxima Nova Bold"/>
                <a:cs typeface="Proxima Nova Bold"/>
                <a:sym typeface="Proxima Nova Bold"/>
              </a:rPr>
              <a:t>TÍTULO</a:t>
            </a:r>
          </a:p>
        </p:txBody>
      </p:sp>
      <p:sp>
        <p:nvSpPr>
          <p:cNvPr id="6" name="TextBox 6"/>
          <p:cNvSpPr txBox="1"/>
          <p:nvPr/>
        </p:nvSpPr>
        <p:spPr>
          <a:xfrm>
            <a:off x="1386198" y="3232878"/>
            <a:ext cx="7171705" cy="1895283"/>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quis</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nostrud</a:t>
            </a:r>
            <a:r>
              <a:rPr lang="en-US" sz="1829" dirty="0">
                <a:solidFill>
                  <a:srgbClr val="1A1A1A"/>
                </a:solidFill>
                <a:latin typeface="Poppins"/>
                <a:ea typeface="Poppins"/>
                <a:cs typeface="Poppins"/>
                <a:sym typeface="Poppins"/>
              </a:rPr>
              <a:t> exercitation </a:t>
            </a:r>
            <a:r>
              <a:rPr lang="en-US" sz="1829" dirty="0" err="1">
                <a:solidFill>
                  <a:srgbClr val="1A1A1A"/>
                </a:solidFill>
                <a:latin typeface="Poppins"/>
                <a:ea typeface="Poppins"/>
                <a:cs typeface="Poppins"/>
                <a:sym typeface="Poppins"/>
              </a:rPr>
              <a:t>ullamco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laboris</a:t>
            </a:r>
            <a:r>
              <a:rPr lang="en-US" sz="1829" dirty="0">
                <a:solidFill>
                  <a:srgbClr val="1A1A1A"/>
                </a:solidFill>
                <a:latin typeface="Poppins"/>
                <a:ea typeface="Poppins"/>
                <a:cs typeface="Poppins"/>
                <a:sym typeface="Poppins"/>
              </a:rPr>
              <a:t> nisi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aliquip</a:t>
            </a:r>
            <a:r>
              <a:rPr lang="en-US" sz="1829" dirty="0">
                <a:solidFill>
                  <a:srgbClr val="1A1A1A"/>
                </a:solidFill>
                <a:latin typeface="Poppins"/>
                <a:ea typeface="Poppins"/>
                <a:cs typeface="Poppins"/>
                <a:sym typeface="Poppins"/>
              </a:rPr>
              <a:t> ex </a:t>
            </a:r>
            <a:r>
              <a:rPr lang="en-US" sz="1829" dirty="0" err="1">
                <a:solidFill>
                  <a:srgbClr val="1A1A1A"/>
                </a:solidFill>
                <a:latin typeface="Poppins"/>
                <a:ea typeface="Poppins"/>
                <a:cs typeface="Poppins"/>
                <a:sym typeface="Poppins"/>
              </a:rPr>
              <a:t>ea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commodo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consequat</a:t>
            </a:r>
            <a:r>
              <a:rPr lang="en-US" sz="1829" dirty="0">
                <a:solidFill>
                  <a:srgbClr val="1A1A1A"/>
                </a:solidFill>
                <a:latin typeface="Poppins"/>
                <a:ea typeface="Poppins"/>
                <a:cs typeface="Poppins"/>
                <a:sym typeface="Poppins"/>
              </a:rPr>
              <a:t>. Duis </a:t>
            </a:r>
            <a:r>
              <a:rPr lang="en-US" sz="1829" dirty="0" err="1">
                <a:solidFill>
                  <a:srgbClr val="1A1A1A"/>
                </a:solidFill>
                <a:latin typeface="Poppins"/>
                <a:ea typeface="Poppins"/>
                <a:cs typeface="Poppins"/>
                <a:sym typeface="Poppins"/>
              </a:rPr>
              <a:t>aute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irure</a:t>
            </a:r>
            <a:r>
              <a:rPr lang="en-US" sz="1829" dirty="0">
                <a:solidFill>
                  <a:srgbClr val="1A1A1A"/>
                </a:solidFill>
                <a:latin typeface="Poppins"/>
                <a:ea typeface="Poppins"/>
                <a:cs typeface="Poppins"/>
                <a:sym typeface="Poppins"/>
              </a:rPr>
              <a:t> dolor in </a:t>
            </a:r>
            <a:r>
              <a:rPr lang="en-US" sz="1829" dirty="0" err="1">
                <a:solidFill>
                  <a:srgbClr val="1A1A1A"/>
                </a:solidFill>
                <a:latin typeface="Poppins"/>
                <a:ea typeface="Poppins"/>
                <a:cs typeface="Poppins"/>
                <a:sym typeface="Poppins"/>
              </a:rPr>
              <a:t>reprehenderit</a:t>
            </a:r>
            <a:r>
              <a:rPr lang="en-US" sz="1829" dirty="0">
                <a:solidFill>
                  <a:srgbClr val="1A1A1A"/>
                </a:solidFill>
                <a:latin typeface="Poppins"/>
                <a:ea typeface="Poppins"/>
                <a:cs typeface="Poppins"/>
                <a:sym typeface="Poppins"/>
              </a:rPr>
              <a:t> in </a:t>
            </a:r>
            <a:r>
              <a:rPr lang="en-US" sz="1829" dirty="0" err="1">
                <a:solidFill>
                  <a:srgbClr val="1A1A1A"/>
                </a:solidFill>
                <a:latin typeface="Poppins"/>
                <a:ea typeface="Poppins"/>
                <a:cs typeface="Poppins"/>
                <a:sym typeface="Poppins"/>
              </a:rPr>
              <a:t>voluptate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velit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esse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cillum</a:t>
            </a:r>
            <a:r>
              <a:rPr lang="en-US" sz="1829" dirty="0">
                <a:solidFill>
                  <a:srgbClr val="1A1A1A"/>
                </a:solidFill>
                <a:latin typeface="Poppins"/>
                <a:ea typeface="Poppins"/>
                <a:cs typeface="Poppins"/>
                <a:sym typeface="Poppins"/>
              </a:rPr>
              <a:t> dolore </a:t>
            </a:r>
            <a:r>
              <a:rPr lang="en-US" sz="1829" dirty="0" err="1">
                <a:solidFill>
                  <a:srgbClr val="1A1A1A"/>
                </a:solidFill>
                <a:latin typeface="Poppins"/>
                <a:ea typeface="Poppins"/>
                <a:cs typeface="Poppins"/>
                <a:sym typeface="Poppins"/>
              </a:rPr>
              <a:t>eu</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fugiat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nulla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pariatur</a:t>
            </a:r>
            <a:r>
              <a:rPr lang="en-US" sz="1829" dirty="0">
                <a:solidFill>
                  <a:srgbClr val="1A1A1A"/>
                </a:solidFill>
                <a:latin typeface="Poppins"/>
                <a:ea typeface="Poppins"/>
                <a:cs typeface="Poppins"/>
                <a:sym typeface="Poppins"/>
              </a:rPr>
              <a:t>.</a:t>
            </a:r>
          </a:p>
        </p:txBody>
      </p:sp>
      <p:sp>
        <p:nvSpPr>
          <p:cNvPr id="7" name="TextBox 7"/>
          <p:cNvSpPr txBox="1"/>
          <p:nvPr/>
        </p:nvSpPr>
        <p:spPr>
          <a:xfrm>
            <a:off x="1386198" y="5297345"/>
            <a:ext cx="7171705" cy="1263912"/>
          </a:xfrm>
          <a:prstGeom prst="rect">
            <a:avLst/>
          </a:prstGeom>
        </p:spPr>
        <p:txBody>
          <a:bodyPr lIns="0" tIns="0" rIns="0" bIns="0" rtlCol="0" anchor="t">
            <a:spAutoFit/>
          </a:bodyPr>
          <a:lstStyle/>
          <a:p>
            <a:pPr algn="just">
              <a:lnSpc>
                <a:spcPts val="2560"/>
              </a:lnSpc>
              <a:spcBef>
                <a:spcPct val="0"/>
              </a:spcBef>
            </a:pPr>
            <a:r>
              <a:rPr lang="en-US" sz="1829">
                <a:solidFill>
                  <a:srgbClr val="1A1A1A"/>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a:t>
            </a:r>
          </a:p>
        </p:txBody>
      </p:sp>
      <p:sp>
        <p:nvSpPr>
          <p:cNvPr id="8" name="TextBox 8"/>
          <p:cNvSpPr txBox="1"/>
          <p:nvPr/>
        </p:nvSpPr>
        <p:spPr>
          <a:xfrm>
            <a:off x="1386198" y="6732707"/>
            <a:ext cx="7171705" cy="947942"/>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endParaRPr lang="en-US" sz="1829" dirty="0">
              <a:solidFill>
                <a:srgbClr val="1A1A1A"/>
              </a:solidFill>
              <a:latin typeface="Poppins"/>
              <a:ea typeface="Poppins"/>
              <a:cs typeface="Poppins"/>
              <a:sym typeface="Poppins"/>
            </a:endParaRPr>
          </a:p>
        </p:txBody>
      </p:sp>
      <p:sp>
        <p:nvSpPr>
          <p:cNvPr id="9" name="TextBox 9"/>
          <p:cNvSpPr txBox="1"/>
          <p:nvPr/>
        </p:nvSpPr>
        <p:spPr>
          <a:xfrm>
            <a:off x="11470643" y="2572148"/>
            <a:ext cx="4262113" cy="1530029"/>
          </a:xfrm>
          <a:prstGeom prst="rect">
            <a:avLst/>
          </a:prstGeom>
        </p:spPr>
        <p:txBody>
          <a:bodyPr lIns="0" tIns="0" rIns="0" bIns="0" rtlCol="0" anchor="t">
            <a:spAutoFit/>
          </a:bodyPr>
          <a:lstStyle/>
          <a:p>
            <a:pPr algn="just">
              <a:lnSpc>
                <a:spcPts val="1777"/>
              </a:lnSpc>
              <a:spcBef>
                <a:spcPct val="0"/>
              </a:spcBef>
            </a:pPr>
            <a:r>
              <a:rPr lang="en-US" sz="1269">
                <a:solidFill>
                  <a:srgbClr val="FFFFFF"/>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0" name="TextBox 10"/>
          <p:cNvSpPr txBox="1"/>
          <p:nvPr/>
        </p:nvSpPr>
        <p:spPr>
          <a:xfrm>
            <a:off x="12024864" y="1885782"/>
            <a:ext cx="2735214" cy="595419"/>
          </a:xfrm>
          <a:prstGeom prst="rect">
            <a:avLst/>
          </a:prstGeom>
        </p:spPr>
        <p:txBody>
          <a:bodyPr lIns="0" tIns="0" rIns="0" bIns="0" rtlCol="0" anchor="t">
            <a:spAutoFit/>
          </a:bodyPr>
          <a:lstStyle/>
          <a:p>
            <a:pPr algn="ctr">
              <a:lnSpc>
                <a:spcPts val="5136"/>
              </a:lnSpc>
              <a:spcBef>
                <a:spcPct val="0"/>
              </a:spcBef>
            </a:pPr>
            <a:r>
              <a:rPr lang="en-US" sz="3668" b="1" dirty="0">
                <a:solidFill>
                  <a:srgbClr val="FFFFFF"/>
                </a:solidFill>
                <a:latin typeface="Proxima Nova Bold"/>
                <a:ea typeface="Proxima Nova Bold"/>
                <a:cs typeface="Proxima Nova Bold"/>
                <a:sym typeface="Proxima Nova Bold"/>
              </a:rPr>
              <a:t>Visión</a:t>
            </a:r>
          </a:p>
        </p:txBody>
      </p:sp>
      <p:sp>
        <p:nvSpPr>
          <p:cNvPr id="11" name="TextBox 11"/>
          <p:cNvSpPr txBox="1"/>
          <p:nvPr/>
        </p:nvSpPr>
        <p:spPr>
          <a:xfrm>
            <a:off x="11470643" y="6864840"/>
            <a:ext cx="4262113" cy="1530029"/>
          </a:xfrm>
          <a:prstGeom prst="rect">
            <a:avLst/>
          </a:prstGeom>
        </p:spPr>
        <p:txBody>
          <a:bodyPr lIns="0" tIns="0" rIns="0" bIns="0" rtlCol="0" anchor="t">
            <a:spAutoFit/>
          </a:bodyPr>
          <a:lstStyle/>
          <a:p>
            <a:pPr algn="just">
              <a:lnSpc>
                <a:spcPts val="1777"/>
              </a:lnSpc>
              <a:spcBef>
                <a:spcPct val="0"/>
              </a:spcBef>
            </a:pPr>
            <a:r>
              <a:rPr lang="en-US" sz="1269">
                <a:solidFill>
                  <a:srgbClr val="FFFFFF"/>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2" name="TextBox 12"/>
          <p:cNvSpPr txBox="1"/>
          <p:nvPr/>
        </p:nvSpPr>
        <p:spPr>
          <a:xfrm>
            <a:off x="12028381" y="6187072"/>
            <a:ext cx="2735214" cy="595419"/>
          </a:xfrm>
          <a:prstGeom prst="rect">
            <a:avLst/>
          </a:prstGeom>
        </p:spPr>
        <p:txBody>
          <a:bodyPr lIns="0" tIns="0" rIns="0" bIns="0" rtlCol="0" anchor="t">
            <a:spAutoFit/>
          </a:bodyPr>
          <a:lstStyle/>
          <a:p>
            <a:pPr algn="ctr">
              <a:lnSpc>
                <a:spcPts val="5136"/>
              </a:lnSpc>
              <a:spcBef>
                <a:spcPct val="0"/>
              </a:spcBef>
            </a:pPr>
            <a:r>
              <a:rPr lang="en-US" sz="3668" b="1" dirty="0">
                <a:solidFill>
                  <a:srgbClr val="FFFFFF"/>
                </a:solidFill>
                <a:latin typeface="Proxima Nova Bold"/>
                <a:ea typeface="Proxima Nova Bold"/>
                <a:cs typeface="Proxima Nova Bold"/>
                <a:sym typeface="Proxima Nova Bold"/>
              </a:rPr>
              <a:t>Misión</a:t>
            </a:r>
          </a:p>
        </p:txBody>
      </p:sp>
      <p:sp>
        <p:nvSpPr>
          <p:cNvPr id="14" name="Freeform 13">
            <a:extLst>
              <a:ext uri="{FF2B5EF4-FFF2-40B4-BE49-F238E27FC236}">
                <a16:creationId xmlns:a16="http://schemas.microsoft.com/office/drawing/2014/main" id="{4A76D042-68E8-9EFE-0DF6-5AB709983DF1}"/>
              </a:ext>
            </a:extLst>
          </p:cNvPr>
          <p:cNvSpPr/>
          <p:nvPr/>
        </p:nvSpPr>
        <p:spPr>
          <a:xfrm>
            <a:off x="16109781" y="10838"/>
            <a:ext cx="1960170" cy="1960170"/>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4"/>
            <a:stretch>
              <a:fillRect/>
            </a:stretch>
          </a:blipFill>
        </p:spPr>
        <p:txBody>
          <a:bodyPr/>
          <a:lstStyle/>
          <a:p>
            <a:endParaRPr lang="es-MX" dirty="0"/>
          </a:p>
        </p:txBody>
      </p:sp>
      <p:grpSp>
        <p:nvGrpSpPr>
          <p:cNvPr id="15" name="Grupo 14">
            <a:extLst>
              <a:ext uri="{FF2B5EF4-FFF2-40B4-BE49-F238E27FC236}">
                <a16:creationId xmlns:a16="http://schemas.microsoft.com/office/drawing/2014/main" id="{3319CB09-58E7-8242-04FB-1E80EB74F3FB}"/>
              </a:ext>
            </a:extLst>
          </p:cNvPr>
          <p:cNvGrpSpPr/>
          <p:nvPr/>
        </p:nvGrpSpPr>
        <p:grpSpPr>
          <a:xfrm>
            <a:off x="326084" y="8689257"/>
            <a:ext cx="9026919" cy="1740193"/>
            <a:chOff x="340404" y="8801100"/>
            <a:chExt cx="9026919" cy="1740193"/>
          </a:xfrm>
        </p:grpSpPr>
        <p:sp>
          <p:nvSpPr>
            <p:cNvPr id="16" name="Freeform 9">
              <a:extLst>
                <a:ext uri="{FF2B5EF4-FFF2-40B4-BE49-F238E27FC236}">
                  <a16:creationId xmlns:a16="http://schemas.microsoft.com/office/drawing/2014/main" id="{74E028F4-BE83-D605-0A36-DE499A385F97}"/>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5"/>
              <a:stretch>
                <a:fillRect/>
              </a:stretch>
            </a:blipFill>
          </p:spPr>
        </p:sp>
        <p:pic>
          <p:nvPicPr>
            <p:cNvPr id="17" name="Imagen 16">
              <a:extLst>
                <a:ext uri="{FF2B5EF4-FFF2-40B4-BE49-F238E27FC236}">
                  <a16:creationId xmlns:a16="http://schemas.microsoft.com/office/drawing/2014/main" id="{D489E67B-0211-B941-518C-324DFFD9BD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a:off x="12310684" y="14281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a:extLst>
                <a:ext uri="{96DAC541-7B7A-43D3-8B79-37D633B846F1}">
                  <asvg:svgBlip xmlns:asvg="http://schemas.microsoft.com/office/drawing/2016/SVG/main" r:embed="rId3"/>
                </a:ext>
              </a:extLst>
            </a:blip>
            <a:stretch>
              <a:fillRect l="-87264"/>
            </a:stretch>
          </a:blipFill>
        </p:spPr>
      </p:sp>
      <p:grpSp>
        <p:nvGrpSpPr>
          <p:cNvPr id="8" name="Group 8"/>
          <p:cNvGrpSpPr/>
          <p:nvPr/>
        </p:nvGrpSpPr>
        <p:grpSpPr>
          <a:xfrm>
            <a:off x="1196034" y="5324090"/>
            <a:ext cx="7052458" cy="2534026"/>
            <a:chOff x="0" y="0"/>
            <a:chExt cx="799285" cy="287192"/>
          </a:xfrm>
        </p:grpSpPr>
        <p:sp>
          <p:nvSpPr>
            <p:cNvPr id="9" name="Freeform 9"/>
            <p:cNvSpPr/>
            <p:nvPr/>
          </p:nvSpPr>
          <p:spPr>
            <a:xfrm>
              <a:off x="0" y="0"/>
              <a:ext cx="799285" cy="287192"/>
            </a:xfrm>
            <a:custGeom>
              <a:avLst/>
              <a:gdLst/>
              <a:ahLst/>
              <a:cxnLst/>
              <a:rect l="l" t="t" r="r" b="b"/>
              <a:pathLst>
                <a:path w="799285" h="287192">
                  <a:moveTo>
                    <a:pt x="85625" y="0"/>
                  </a:moveTo>
                  <a:lnTo>
                    <a:pt x="713660" y="0"/>
                  </a:lnTo>
                  <a:cubicBezTo>
                    <a:pt x="760949" y="0"/>
                    <a:pt x="799285" y="38336"/>
                    <a:pt x="799285" y="85625"/>
                  </a:cubicBezTo>
                  <a:lnTo>
                    <a:pt x="799285" y="201567"/>
                  </a:lnTo>
                  <a:cubicBezTo>
                    <a:pt x="799285" y="248856"/>
                    <a:pt x="760949" y="287192"/>
                    <a:pt x="713660" y="287192"/>
                  </a:cubicBezTo>
                  <a:lnTo>
                    <a:pt x="85625" y="287192"/>
                  </a:lnTo>
                  <a:cubicBezTo>
                    <a:pt x="38336" y="287192"/>
                    <a:pt x="0" y="248856"/>
                    <a:pt x="0" y="201567"/>
                  </a:cubicBezTo>
                  <a:lnTo>
                    <a:pt x="0" y="85625"/>
                  </a:lnTo>
                  <a:cubicBezTo>
                    <a:pt x="0" y="38336"/>
                    <a:pt x="38336" y="0"/>
                    <a:pt x="85625" y="0"/>
                  </a:cubicBezTo>
                  <a:close/>
                </a:path>
              </a:pathLst>
            </a:custGeom>
            <a:gradFill rotWithShape="1">
              <a:gsLst>
                <a:gs pos="0">
                  <a:srgbClr val="007D5F">
                    <a:alpha val="100000"/>
                  </a:srgbClr>
                </a:gs>
                <a:gs pos="50000">
                  <a:srgbClr val="16A885">
                    <a:alpha val="100000"/>
                  </a:srgbClr>
                </a:gs>
                <a:gs pos="100000">
                  <a:srgbClr val="028263">
                    <a:alpha val="100000"/>
                  </a:srgbClr>
                </a:gs>
              </a:gsLst>
              <a:lin ang="0"/>
            </a:gradFill>
          </p:spPr>
        </p:sp>
        <p:sp>
          <p:nvSpPr>
            <p:cNvPr id="10" name="TextBox 10"/>
            <p:cNvSpPr txBox="1"/>
            <p:nvPr/>
          </p:nvSpPr>
          <p:spPr>
            <a:xfrm>
              <a:off x="0" y="-38100"/>
              <a:ext cx="799285" cy="325292"/>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1028700" y="1655318"/>
            <a:ext cx="7464507" cy="841256"/>
          </a:xfrm>
          <a:prstGeom prst="rect">
            <a:avLst/>
          </a:prstGeom>
        </p:spPr>
        <p:txBody>
          <a:bodyPr lIns="0" tIns="0" rIns="0" bIns="0" rtlCol="0" anchor="t">
            <a:spAutoFit/>
          </a:bodyPr>
          <a:lstStyle/>
          <a:p>
            <a:pPr algn="l">
              <a:lnSpc>
                <a:spcPts val="6432"/>
              </a:lnSpc>
            </a:pPr>
            <a:r>
              <a:rPr lang="en-US" sz="8800" b="1" dirty="0">
                <a:solidFill>
                  <a:srgbClr val="1A1A1A"/>
                </a:solidFill>
                <a:latin typeface="Barlow Semi Condensed ExtraBold" panose="00000906000000000000" pitchFamily="2" charset="0"/>
                <a:ea typeface="Proxima Nova Bold"/>
                <a:cs typeface="Proxima Nova Bold"/>
                <a:sym typeface="Proxima Nova Bold"/>
              </a:rPr>
              <a:t>TÍTULO</a:t>
            </a:r>
          </a:p>
        </p:txBody>
      </p:sp>
      <p:sp>
        <p:nvSpPr>
          <p:cNvPr id="12" name="TextBox 12"/>
          <p:cNvSpPr txBox="1"/>
          <p:nvPr/>
        </p:nvSpPr>
        <p:spPr>
          <a:xfrm>
            <a:off x="1193689" y="2877828"/>
            <a:ext cx="7171705" cy="1895283"/>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quis</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nostrud</a:t>
            </a:r>
            <a:r>
              <a:rPr lang="en-US" sz="1829" dirty="0">
                <a:solidFill>
                  <a:srgbClr val="1A1A1A"/>
                </a:solidFill>
                <a:latin typeface="Poppins"/>
                <a:ea typeface="Poppins"/>
                <a:cs typeface="Poppins"/>
                <a:sym typeface="Poppins"/>
              </a:rPr>
              <a:t> exercitation </a:t>
            </a:r>
            <a:r>
              <a:rPr lang="en-US" sz="1829" dirty="0" err="1">
                <a:solidFill>
                  <a:srgbClr val="1A1A1A"/>
                </a:solidFill>
                <a:latin typeface="Poppins"/>
                <a:ea typeface="Poppins"/>
                <a:cs typeface="Poppins"/>
                <a:sym typeface="Poppins"/>
              </a:rPr>
              <a:t>ullamco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laboris</a:t>
            </a:r>
            <a:r>
              <a:rPr lang="en-US" sz="1829" dirty="0">
                <a:solidFill>
                  <a:srgbClr val="1A1A1A"/>
                </a:solidFill>
                <a:latin typeface="Poppins"/>
                <a:ea typeface="Poppins"/>
                <a:cs typeface="Poppins"/>
                <a:sym typeface="Poppins"/>
              </a:rPr>
              <a:t> nisi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aliquip</a:t>
            </a:r>
            <a:r>
              <a:rPr lang="en-US" sz="1829" dirty="0">
                <a:solidFill>
                  <a:srgbClr val="1A1A1A"/>
                </a:solidFill>
                <a:latin typeface="Poppins"/>
                <a:ea typeface="Poppins"/>
                <a:cs typeface="Poppins"/>
                <a:sym typeface="Poppins"/>
              </a:rPr>
              <a:t> ex </a:t>
            </a:r>
            <a:r>
              <a:rPr lang="en-US" sz="1829" dirty="0" err="1">
                <a:solidFill>
                  <a:srgbClr val="1A1A1A"/>
                </a:solidFill>
                <a:latin typeface="Poppins"/>
                <a:ea typeface="Poppins"/>
                <a:cs typeface="Poppins"/>
                <a:sym typeface="Poppins"/>
              </a:rPr>
              <a:t>ea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commodo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consequat</a:t>
            </a:r>
            <a:r>
              <a:rPr lang="en-US" sz="1829" dirty="0">
                <a:solidFill>
                  <a:srgbClr val="1A1A1A"/>
                </a:solidFill>
                <a:latin typeface="Poppins"/>
                <a:ea typeface="Poppins"/>
                <a:cs typeface="Poppins"/>
                <a:sym typeface="Poppins"/>
              </a:rPr>
              <a:t>. Duis </a:t>
            </a:r>
            <a:r>
              <a:rPr lang="en-US" sz="1829" dirty="0" err="1">
                <a:solidFill>
                  <a:srgbClr val="1A1A1A"/>
                </a:solidFill>
                <a:latin typeface="Poppins"/>
                <a:ea typeface="Poppins"/>
                <a:cs typeface="Poppins"/>
                <a:sym typeface="Poppins"/>
              </a:rPr>
              <a:t>aute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irure</a:t>
            </a:r>
            <a:r>
              <a:rPr lang="en-US" sz="1829" dirty="0">
                <a:solidFill>
                  <a:srgbClr val="1A1A1A"/>
                </a:solidFill>
                <a:latin typeface="Poppins"/>
                <a:ea typeface="Poppins"/>
                <a:cs typeface="Poppins"/>
                <a:sym typeface="Poppins"/>
              </a:rPr>
              <a:t> dolor in </a:t>
            </a:r>
            <a:r>
              <a:rPr lang="en-US" sz="1829" dirty="0" err="1">
                <a:solidFill>
                  <a:srgbClr val="1A1A1A"/>
                </a:solidFill>
                <a:latin typeface="Poppins"/>
                <a:ea typeface="Poppins"/>
                <a:cs typeface="Poppins"/>
                <a:sym typeface="Poppins"/>
              </a:rPr>
              <a:t>reprehenderit</a:t>
            </a:r>
            <a:r>
              <a:rPr lang="en-US" sz="1829" dirty="0">
                <a:solidFill>
                  <a:srgbClr val="1A1A1A"/>
                </a:solidFill>
                <a:latin typeface="Poppins"/>
                <a:ea typeface="Poppins"/>
                <a:cs typeface="Poppins"/>
                <a:sym typeface="Poppins"/>
              </a:rPr>
              <a:t> in </a:t>
            </a:r>
            <a:r>
              <a:rPr lang="en-US" sz="1829" dirty="0" err="1">
                <a:solidFill>
                  <a:srgbClr val="1A1A1A"/>
                </a:solidFill>
                <a:latin typeface="Poppins"/>
                <a:ea typeface="Poppins"/>
                <a:cs typeface="Poppins"/>
                <a:sym typeface="Poppins"/>
              </a:rPr>
              <a:t>voluptate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velit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esse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cillum</a:t>
            </a:r>
            <a:r>
              <a:rPr lang="en-US" sz="1829" dirty="0">
                <a:solidFill>
                  <a:srgbClr val="1A1A1A"/>
                </a:solidFill>
                <a:latin typeface="Poppins"/>
                <a:ea typeface="Poppins"/>
                <a:cs typeface="Poppins"/>
                <a:sym typeface="Poppins"/>
              </a:rPr>
              <a:t> dolore </a:t>
            </a:r>
            <a:r>
              <a:rPr lang="en-US" sz="1829" dirty="0" err="1">
                <a:solidFill>
                  <a:srgbClr val="1A1A1A"/>
                </a:solidFill>
                <a:latin typeface="Poppins"/>
                <a:ea typeface="Poppins"/>
                <a:cs typeface="Poppins"/>
                <a:sym typeface="Poppins"/>
              </a:rPr>
              <a:t>eu</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fugiat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nulla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pariatur</a:t>
            </a:r>
            <a:r>
              <a:rPr lang="en-US" sz="1829" dirty="0">
                <a:solidFill>
                  <a:srgbClr val="1A1A1A"/>
                </a:solidFill>
                <a:latin typeface="Poppins"/>
                <a:ea typeface="Poppins"/>
                <a:cs typeface="Poppins"/>
                <a:sym typeface="Poppins"/>
              </a:rPr>
              <a:t>.</a:t>
            </a:r>
          </a:p>
        </p:txBody>
      </p:sp>
      <p:sp>
        <p:nvSpPr>
          <p:cNvPr id="13" name="TextBox 13"/>
          <p:cNvSpPr txBox="1"/>
          <p:nvPr/>
        </p:nvSpPr>
        <p:spPr>
          <a:xfrm>
            <a:off x="1998596" y="5819370"/>
            <a:ext cx="5566582" cy="1486317"/>
          </a:xfrm>
          <a:prstGeom prst="rect">
            <a:avLst/>
          </a:prstGeom>
        </p:spPr>
        <p:txBody>
          <a:bodyPr lIns="0" tIns="0" rIns="0" bIns="0" rtlCol="0" anchor="t">
            <a:spAutoFit/>
          </a:bodyPr>
          <a:lstStyle/>
          <a:p>
            <a:pPr algn="just">
              <a:lnSpc>
                <a:spcPts val="2389"/>
              </a:lnSpc>
              <a:spcBef>
                <a:spcPct val="0"/>
              </a:spcBef>
            </a:pPr>
            <a:r>
              <a:rPr lang="en-US" sz="1706">
                <a:solidFill>
                  <a:srgbClr val="FFFFFF"/>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a:t>
            </a:r>
          </a:p>
        </p:txBody>
      </p:sp>
      <p:sp>
        <p:nvSpPr>
          <p:cNvPr id="5" name="Freeform 13">
            <a:extLst>
              <a:ext uri="{FF2B5EF4-FFF2-40B4-BE49-F238E27FC236}">
                <a16:creationId xmlns:a16="http://schemas.microsoft.com/office/drawing/2014/main" id="{9CECCF85-E5C5-ECB8-9935-3B10A1A6F19E}"/>
              </a:ext>
            </a:extLst>
          </p:cNvPr>
          <p:cNvSpPr/>
          <p:nvPr/>
        </p:nvSpPr>
        <p:spPr>
          <a:xfrm>
            <a:off x="14717071" y="59757"/>
            <a:ext cx="1912307" cy="1912307"/>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4"/>
            <a:stretch>
              <a:fillRect/>
            </a:stretch>
          </a:blipFill>
        </p:spPr>
      </p:sp>
      <p:pic>
        <p:nvPicPr>
          <p:cNvPr id="14" name="Imagen 13">
            <a:extLst>
              <a:ext uri="{FF2B5EF4-FFF2-40B4-BE49-F238E27FC236}">
                <a16:creationId xmlns:a16="http://schemas.microsoft.com/office/drawing/2014/main" id="{B31EB4AB-389C-25D0-9B95-1E1BB9D996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689889" y="314427"/>
            <a:ext cx="1250295" cy="1323874"/>
          </a:xfrm>
          <a:prstGeom prst="rect">
            <a:avLst/>
          </a:prstGeom>
        </p:spPr>
      </p:pic>
      <p:grpSp>
        <p:nvGrpSpPr>
          <p:cNvPr id="4" name="Grupo 3">
            <a:extLst>
              <a:ext uri="{FF2B5EF4-FFF2-40B4-BE49-F238E27FC236}">
                <a16:creationId xmlns:a16="http://schemas.microsoft.com/office/drawing/2014/main" id="{B420DB66-BB15-D590-B4B1-979929268E3E}"/>
              </a:ext>
            </a:extLst>
          </p:cNvPr>
          <p:cNvGrpSpPr/>
          <p:nvPr/>
        </p:nvGrpSpPr>
        <p:grpSpPr>
          <a:xfrm>
            <a:off x="326084" y="8689257"/>
            <a:ext cx="9026919" cy="1740193"/>
            <a:chOff x="340404" y="8801100"/>
            <a:chExt cx="9026919" cy="1740193"/>
          </a:xfrm>
        </p:grpSpPr>
        <p:sp>
          <p:nvSpPr>
            <p:cNvPr id="16" name="Freeform 9">
              <a:extLst>
                <a:ext uri="{FF2B5EF4-FFF2-40B4-BE49-F238E27FC236}">
                  <a16:creationId xmlns:a16="http://schemas.microsoft.com/office/drawing/2014/main" id="{469FB9F9-FC0A-06FC-8672-A5886EC89ADB}"/>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6"/>
              <a:stretch>
                <a:fillRect/>
              </a:stretch>
            </a:blipFill>
          </p:spPr>
        </p:sp>
        <p:pic>
          <p:nvPicPr>
            <p:cNvPr id="17" name="Imagen 16">
              <a:extLst>
                <a:ext uri="{FF2B5EF4-FFF2-40B4-BE49-F238E27FC236}">
                  <a16:creationId xmlns:a16="http://schemas.microsoft.com/office/drawing/2014/main" id="{8436F68F-B842-9AE8-CA64-33822BB1257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grpSp>
        <p:nvGrpSpPr>
          <p:cNvPr id="18" name="Group 5">
            <a:extLst>
              <a:ext uri="{FF2B5EF4-FFF2-40B4-BE49-F238E27FC236}">
                <a16:creationId xmlns:a16="http://schemas.microsoft.com/office/drawing/2014/main" id="{10BBD59F-E86A-42A9-746E-C84831612C0C}"/>
              </a:ext>
            </a:extLst>
          </p:cNvPr>
          <p:cNvGrpSpPr/>
          <p:nvPr/>
        </p:nvGrpSpPr>
        <p:grpSpPr>
          <a:xfrm>
            <a:off x="10281526" y="1737107"/>
            <a:ext cx="6812785" cy="6812785"/>
            <a:chOff x="0" y="0"/>
            <a:chExt cx="812800" cy="812800"/>
          </a:xfrm>
          <a:solidFill>
            <a:srgbClr val="16A885"/>
          </a:solidFill>
        </p:grpSpPr>
        <p:sp>
          <p:nvSpPr>
            <p:cNvPr id="19" name="Freeform 6">
              <a:extLst>
                <a:ext uri="{FF2B5EF4-FFF2-40B4-BE49-F238E27FC236}">
                  <a16:creationId xmlns:a16="http://schemas.microsoft.com/office/drawing/2014/main" id="{13985811-D65E-F119-B360-844F2B59E2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grpSp>
        <p:nvGrpSpPr>
          <p:cNvPr id="20" name="Group 5">
            <a:extLst>
              <a:ext uri="{FF2B5EF4-FFF2-40B4-BE49-F238E27FC236}">
                <a16:creationId xmlns:a16="http://schemas.microsoft.com/office/drawing/2014/main" id="{30A30616-B08F-B3B4-C914-330707D96D33}"/>
              </a:ext>
            </a:extLst>
          </p:cNvPr>
          <p:cNvGrpSpPr/>
          <p:nvPr/>
        </p:nvGrpSpPr>
        <p:grpSpPr>
          <a:xfrm>
            <a:off x="10460722" y="1916303"/>
            <a:ext cx="6454392" cy="6454392"/>
            <a:chOff x="0" y="0"/>
            <a:chExt cx="812800" cy="812800"/>
          </a:xfrm>
          <a:solidFill>
            <a:schemeClr val="bg1"/>
          </a:solidFill>
        </p:grpSpPr>
        <p:sp>
          <p:nvSpPr>
            <p:cNvPr id="21" name="Freeform 6">
              <a:extLst>
                <a:ext uri="{FF2B5EF4-FFF2-40B4-BE49-F238E27FC236}">
                  <a16:creationId xmlns:a16="http://schemas.microsoft.com/office/drawing/2014/main" id="{5F27D84F-86CF-EEFD-E15C-D5B285FB168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sp>
        <p:nvSpPr>
          <p:cNvPr id="23" name="TextBox 10">
            <a:extLst>
              <a:ext uri="{FF2B5EF4-FFF2-40B4-BE49-F238E27FC236}">
                <a16:creationId xmlns:a16="http://schemas.microsoft.com/office/drawing/2014/main" id="{AE0DFF65-E368-95A2-7B9D-B810457814B2}"/>
              </a:ext>
            </a:extLst>
          </p:cNvPr>
          <p:cNvSpPr txBox="1"/>
          <p:nvPr/>
        </p:nvSpPr>
        <p:spPr>
          <a:xfrm>
            <a:off x="13214146" y="4985635"/>
            <a:ext cx="947543" cy="315727"/>
          </a:xfrm>
          <a:prstGeom prst="rect">
            <a:avLst/>
          </a:prstGeom>
        </p:spPr>
        <p:txBody>
          <a:bodyPr wrap="square" lIns="0" tIns="0" rIns="0" bIns="0" rtlCol="0" anchor="t">
            <a:spAutoFit/>
          </a:bodyPr>
          <a:lstStyle/>
          <a:p>
            <a:pPr algn="ctr">
              <a:lnSpc>
                <a:spcPts val="2560"/>
              </a:lnSpc>
              <a:spcBef>
                <a:spcPct val="0"/>
              </a:spcBef>
            </a:pPr>
            <a:r>
              <a:rPr lang="en-US" sz="1829" dirty="0">
                <a:solidFill>
                  <a:srgbClr val="1A1A1A"/>
                </a:solidFill>
                <a:latin typeface="Poppins"/>
                <a:ea typeface="Poppins"/>
                <a:cs typeface="Poppins"/>
                <a:sym typeface="Poppins"/>
              </a:rPr>
              <a:t>IMAGEN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7" name="Group 5">
            <a:extLst>
              <a:ext uri="{FF2B5EF4-FFF2-40B4-BE49-F238E27FC236}">
                <a16:creationId xmlns:a16="http://schemas.microsoft.com/office/drawing/2014/main" id="{8F0AA447-4295-CC92-A06A-926FAE57D11C}"/>
              </a:ext>
            </a:extLst>
          </p:cNvPr>
          <p:cNvGrpSpPr/>
          <p:nvPr/>
        </p:nvGrpSpPr>
        <p:grpSpPr>
          <a:xfrm>
            <a:off x="-2093134" y="889385"/>
            <a:ext cx="10082606" cy="10082606"/>
            <a:chOff x="0" y="0"/>
            <a:chExt cx="812800" cy="812800"/>
          </a:xfrm>
          <a:solidFill>
            <a:srgbClr val="16A885"/>
          </a:solidFill>
        </p:grpSpPr>
        <p:sp>
          <p:nvSpPr>
            <p:cNvPr id="38" name="Freeform 6">
              <a:extLst>
                <a:ext uri="{FF2B5EF4-FFF2-40B4-BE49-F238E27FC236}">
                  <a16:creationId xmlns:a16="http://schemas.microsoft.com/office/drawing/2014/main" id="{129F2C38-DAEC-9EA0-7A62-8E354E2FC5E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grpSp>
        <p:nvGrpSpPr>
          <p:cNvPr id="5" name="Group 5"/>
          <p:cNvGrpSpPr/>
          <p:nvPr/>
        </p:nvGrpSpPr>
        <p:grpSpPr>
          <a:xfrm>
            <a:off x="-2126123" y="1756828"/>
            <a:ext cx="9851907" cy="9851907"/>
            <a:chOff x="0" y="0"/>
            <a:chExt cx="812800" cy="812800"/>
          </a:xfrm>
        </p:grpSpPr>
        <p:sp>
          <p:nvSpPr>
            <p:cNvPr id="6" name="Freeform 6"/>
            <p:cNvSpPr/>
            <p:nvPr/>
          </p:nvSpPr>
          <p:spPr>
            <a:xfrm flipH="1">
              <a:off x="0" y="0"/>
              <a:ext cx="812800" cy="812800"/>
            </a:xfrm>
            <a:custGeom>
              <a:avLst/>
              <a:gdLst/>
              <a:ahLst/>
              <a:cxnLst/>
              <a:rect l="l" t="t" r="r" b="b"/>
              <a:pathLst>
                <a:path w="812800" h="812800">
                  <a:moveTo>
                    <a:pt x="406400" y="0"/>
                  </a:moveTo>
                  <a:cubicBezTo>
                    <a:pt x="630849" y="0"/>
                    <a:pt x="812800" y="181951"/>
                    <a:pt x="812800" y="406400"/>
                  </a:cubicBezTo>
                  <a:cubicBezTo>
                    <a:pt x="812800" y="630849"/>
                    <a:pt x="630849" y="812800"/>
                    <a:pt x="406400" y="812800"/>
                  </a:cubicBezTo>
                  <a:cubicBezTo>
                    <a:pt x="181951" y="812800"/>
                    <a:pt x="0" y="630849"/>
                    <a:pt x="0" y="406400"/>
                  </a:cubicBezTo>
                  <a:cubicBezTo>
                    <a:pt x="0" y="181951"/>
                    <a:pt x="181951" y="0"/>
                    <a:pt x="406400" y="0"/>
                  </a:cubicBezTo>
                  <a:close/>
                </a:path>
              </a:pathLst>
            </a:custGeom>
            <a:blipFill>
              <a:blip r:embed="rId3"/>
              <a:stretch>
                <a:fillRect l="-70988" r="-61232"/>
              </a:stretch>
            </a:blipFill>
          </p:spPr>
        </p:sp>
      </p:grpSp>
      <p:sp>
        <p:nvSpPr>
          <p:cNvPr id="7" name="Freeform 7"/>
          <p:cNvSpPr/>
          <p:nvPr/>
        </p:nvSpPr>
        <p:spPr>
          <a:xfrm flipH="1">
            <a:off x="4519376" y="-134687"/>
            <a:ext cx="4624624" cy="10421687"/>
          </a:xfrm>
          <a:custGeom>
            <a:avLst/>
            <a:gdLst/>
            <a:ahLst/>
            <a:cxnLst/>
            <a:rect l="l" t="t" r="r" b="b"/>
            <a:pathLst>
              <a:path w="4624624" h="10421687">
                <a:moveTo>
                  <a:pt x="4624624" y="0"/>
                </a:moveTo>
                <a:lnTo>
                  <a:pt x="0" y="0"/>
                </a:lnTo>
                <a:lnTo>
                  <a:pt x="0" y="10421687"/>
                </a:lnTo>
                <a:lnTo>
                  <a:pt x="4624624" y="10421687"/>
                </a:lnTo>
                <a:lnTo>
                  <a:pt x="4624624" y="0"/>
                </a:lnTo>
                <a:close/>
              </a:path>
            </a:pathLst>
          </a:custGeom>
          <a:blipFill>
            <a:blip>
              <a:extLst>
                <a:ext uri="{96DAC541-7B7A-43D3-8B79-37D633B846F1}">
                  <asvg:svgBlip xmlns:asvg="http://schemas.microsoft.com/office/drawing/2016/SVG/main" r:embed="rId4"/>
                </a:ext>
              </a:extLst>
            </a:blip>
            <a:stretch>
              <a:fillRect/>
            </a:stretch>
          </a:blipFill>
        </p:spPr>
      </p:sp>
      <p:grpSp>
        <p:nvGrpSpPr>
          <p:cNvPr id="8" name="Group 8"/>
          <p:cNvGrpSpPr/>
          <p:nvPr/>
        </p:nvGrpSpPr>
        <p:grpSpPr>
          <a:xfrm>
            <a:off x="9549836" y="4097988"/>
            <a:ext cx="7171705" cy="1388996"/>
            <a:chOff x="0" y="0"/>
            <a:chExt cx="2098337" cy="406400"/>
          </a:xfrm>
        </p:grpSpPr>
        <p:sp>
          <p:nvSpPr>
            <p:cNvPr id="9" name="Freeform 9"/>
            <p:cNvSpPr/>
            <p:nvPr/>
          </p:nvSpPr>
          <p:spPr>
            <a:xfrm>
              <a:off x="0" y="0"/>
              <a:ext cx="2098337" cy="406400"/>
            </a:xfrm>
            <a:custGeom>
              <a:avLst/>
              <a:gdLst/>
              <a:ahLst/>
              <a:cxnLst/>
              <a:rect l="l" t="t" r="r" b="b"/>
              <a:pathLst>
                <a:path w="2098337" h="406400">
                  <a:moveTo>
                    <a:pt x="1895137" y="0"/>
                  </a:moveTo>
                  <a:cubicBezTo>
                    <a:pt x="2007361" y="0"/>
                    <a:pt x="2098337" y="90976"/>
                    <a:pt x="2098337" y="203200"/>
                  </a:cubicBezTo>
                  <a:cubicBezTo>
                    <a:pt x="2098337" y="315424"/>
                    <a:pt x="2007361" y="406400"/>
                    <a:pt x="1895137" y="406400"/>
                  </a:cubicBezTo>
                  <a:lnTo>
                    <a:pt x="203200" y="406400"/>
                  </a:lnTo>
                  <a:cubicBezTo>
                    <a:pt x="90976" y="406400"/>
                    <a:pt x="0" y="315424"/>
                    <a:pt x="0" y="203200"/>
                  </a:cubicBezTo>
                  <a:cubicBezTo>
                    <a:pt x="0" y="90976"/>
                    <a:pt x="90976" y="0"/>
                    <a:pt x="203200" y="0"/>
                  </a:cubicBezTo>
                  <a:close/>
                </a:path>
              </a:pathLst>
            </a:custGeom>
            <a:gradFill rotWithShape="1">
              <a:gsLst>
                <a:gs pos="0">
                  <a:srgbClr val="007D5F">
                    <a:alpha val="100000"/>
                  </a:srgbClr>
                </a:gs>
                <a:gs pos="50000">
                  <a:srgbClr val="16A885">
                    <a:alpha val="100000"/>
                  </a:srgbClr>
                </a:gs>
                <a:gs pos="100000">
                  <a:srgbClr val="028263">
                    <a:alpha val="100000"/>
                  </a:srgbClr>
                </a:gs>
              </a:gsLst>
              <a:lin ang="0"/>
            </a:gradFill>
          </p:spPr>
        </p:sp>
        <p:sp>
          <p:nvSpPr>
            <p:cNvPr id="10" name="TextBox 10"/>
            <p:cNvSpPr txBox="1"/>
            <p:nvPr/>
          </p:nvSpPr>
          <p:spPr>
            <a:xfrm>
              <a:off x="0" y="-38100"/>
              <a:ext cx="2098337"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11" name="Group 11"/>
          <p:cNvGrpSpPr/>
          <p:nvPr/>
        </p:nvGrpSpPr>
        <p:grpSpPr>
          <a:xfrm>
            <a:off x="9733161" y="4242244"/>
            <a:ext cx="1100485" cy="1100485"/>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4" name="Group 14"/>
          <p:cNvGrpSpPr/>
          <p:nvPr/>
        </p:nvGrpSpPr>
        <p:grpSpPr>
          <a:xfrm>
            <a:off x="9549836" y="7108918"/>
            <a:ext cx="7171705" cy="1388996"/>
            <a:chOff x="0" y="0"/>
            <a:chExt cx="2098337" cy="406400"/>
          </a:xfrm>
        </p:grpSpPr>
        <p:sp>
          <p:nvSpPr>
            <p:cNvPr id="15" name="Freeform 15"/>
            <p:cNvSpPr/>
            <p:nvPr/>
          </p:nvSpPr>
          <p:spPr>
            <a:xfrm>
              <a:off x="0" y="0"/>
              <a:ext cx="2098337" cy="406400"/>
            </a:xfrm>
            <a:custGeom>
              <a:avLst/>
              <a:gdLst/>
              <a:ahLst/>
              <a:cxnLst/>
              <a:rect l="l" t="t" r="r" b="b"/>
              <a:pathLst>
                <a:path w="2098337" h="406400">
                  <a:moveTo>
                    <a:pt x="1895137" y="0"/>
                  </a:moveTo>
                  <a:cubicBezTo>
                    <a:pt x="2007361" y="0"/>
                    <a:pt x="2098337" y="90976"/>
                    <a:pt x="2098337" y="203200"/>
                  </a:cubicBezTo>
                  <a:cubicBezTo>
                    <a:pt x="2098337" y="315424"/>
                    <a:pt x="2007361" y="406400"/>
                    <a:pt x="1895137" y="406400"/>
                  </a:cubicBezTo>
                  <a:lnTo>
                    <a:pt x="203200" y="406400"/>
                  </a:lnTo>
                  <a:cubicBezTo>
                    <a:pt x="90976" y="406400"/>
                    <a:pt x="0" y="315424"/>
                    <a:pt x="0" y="203200"/>
                  </a:cubicBezTo>
                  <a:cubicBezTo>
                    <a:pt x="0" y="90976"/>
                    <a:pt x="90976" y="0"/>
                    <a:pt x="203200" y="0"/>
                  </a:cubicBezTo>
                  <a:close/>
                </a:path>
              </a:pathLst>
            </a:custGeom>
            <a:gradFill rotWithShape="1">
              <a:gsLst>
                <a:gs pos="0">
                  <a:srgbClr val="007D5F">
                    <a:alpha val="100000"/>
                  </a:srgbClr>
                </a:gs>
                <a:gs pos="50000">
                  <a:srgbClr val="16A885">
                    <a:alpha val="100000"/>
                  </a:srgbClr>
                </a:gs>
                <a:gs pos="100000">
                  <a:srgbClr val="028263">
                    <a:alpha val="100000"/>
                  </a:srgbClr>
                </a:gs>
              </a:gsLst>
              <a:lin ang="0"/>
            </a:gradFill>
          </p:spPr>
        </p:sp>
        <p:sp>
          <p:nvSpPr>
            <p:cNvPr id="16" name="TextBox 16"/>
            <p:cNvSpPr txBox="1"/>
            <p:nvPr/>
          </p:nvSpPr>
          <p:spPr>
            <a:xfrm>
              <a:off x="0" y="-38100"/>
              <a:ext cx="2098337"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17" name="Group 17"/>
          <p:cNvGrpSpPr/>
          <p:nvPr/>
        </p:nvGrpSpPr>
        <p:grpSpPr>
          <a:xfrm>
            <a:off x="9733161" y="7253174"/>
            <a:ext cx="1100485" cy="1100485"/>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9549836" y="5603453"/>
            <a:ext cx="7171705" cy="1388996"/>
            <a:chOff x="0" y="0"/>
            <a:chExt cx="2098337" cy="406400"/>
          </a:xfrm>
        </p:grpSpPr>
        <p:sp>
          <p:nvSpPr>
            <p:cNvPr id="21" name="Freeform 21"/>
            <p:cNvSpPr/>
            <p:nvPr/>
          </p:nvSpPr>
          <p:spPr>
            <a:xfrm>
              <a:off x="0" y="0"/>
              <a:ext cx="2098337" cy="406400"/>
            </a:xfrm>
            <a:custGeom>
              <a:avLst/>
              <a:gdLst/>
              <a:ahLst/>
              <a:cxnLst/>
              <a:rect l="l" t="t" r="r" b="b"/>
              <a:pathLst>
                <a:path w="2098337" h="406400">
                  <a:moveTo>
                    <a:pt x="1895137" y="0"/>
                  </a:moveTo>
                  <a:cubicBezTo>
                    <a:pt x="2007361" y="0"/>
                    <a:pt x="2098337" y="90976"/>
                    <a:pt x="2098337" y="203200"/>
                  </a:cubicBezTo>
                  <a:cubicBezTo>
                    <a:pt x="2098337" y="315424"/>
                    <a:pt x="2007361" y="406400"/>
                    <a:pt x="1895137" y="406400"/>
                  </a:cubicBezTo>
                  <a:lnTo>
                    <a:pt x="203200" y="406400"/>
                  </a:lnTo>
                  <a:cubicBezTo>
                    <a:pt x="90976" y="406400"/>
                    <a:pt x="0" y="315424"/>
                    <a:pt x="0" y="203200"/>
                  </a:cubicBezTo>
                  <a:cubicBezTo>
                    <a:pt x="0" y="90976"/>
                    <a:pt x="90976" y="0"/>
                    <a:pt x="203200" y="0"/>
                  </a:cubicBezTo>
                  <a:close/>
                </a:path>
              </a:pathLst>
            </a:custGeom>
            <a:gradFill rotWithShape="1">
              <a:gsLst>
                <a:gs pos="0">
                  <a:srgbClr val="007D5F">
                    <a:alpha val="100000"/>
                  </a:srgbClr>
                </a:gs>
                <a:gs pos="50000">
                  <a:srgbClr val="16A885">
                    <a:alpha val="100000"/>
                  </a:srgbClr>
                </a:gs>
                <a:gs pos="100000">
                  <a:srgbClr val="028263">
                    <a:alpha val="100000"/>
                  </a:srgbClr>
                </a:gs>
              </a:gsLst>
              <a:lin ang="0"/>
            </a:gradFill>
          </p:spPr>
        </p:sp>
        <p:sp>
          <p:nvSpPr>
            <p:cNvPr id="22" name="TextBox 22"/>
            <p:cNvSpPr txBox="1"/>
            <p:nvPr/>
          </p:nvSpPr>
          <p:spPr>
            <a:xfrm>
              <a:off x="0" y="-38100"/>
              <a:ext cx="2098337" cy="444500"/>
            </a:xfrm>
            <a:prstGeom prst="rect">
              <a:avLst/>
            </a:prstGeom>
          </p:spPr>
          <p:txBody>
            <a:bodyPr lIns="50800" tIns="50800" rIns="50800" bIns="50800" rtlCol="0" anchor="ctr"/>
            <a:lstStyle/>
            <a:p>
              <a:pPr algn="ctr">
                <a:lnSpc>
                  <a:spcPts val="2659"/>
                </a:lnSpc>
                <a:spcBef>
                  <a:spcPct val="0"/>
                </a:spcBef>
              </a:pPr>
              <a:endParaRPr/>
            </a:p>
          </p:txBody>
        </p:sp>
      </p:grpSp>
      <p:grpSp>
        <p:nvGrpSpPr>
          <p:cNvPr id="23" name="Group 23"/>
          <p:cNvGrpSpPr/>
          <p:nvPr/>
        </p:nvGrpSpPr>
        <p:grpSpPr>
          <a:xfrm>
            <a:off x="9733161" y="5747709"/>
            <a:ext cx="1100485" cy="1100485"/>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10045109" y="4607510"/>
            <a:ext cx="476588" cy="369951"/>
          </a:xfrm>
          <a:custGeom>
            <a:avLst/>
            <a:gdLst/>
            <a:ahLst/>
            <a:cxnLst/>
            <a:rect l="l" t="t" r="r" b="b"/>
            <a:pathLst>
              <a:path w="476588" h="369951">
                <a:moveTo>
                  <a:pt x="0" y="0"/>
                </a:moveTo>
                <a:lnTo>
                  <a:pt x="476588" y="0"/>
                </a:lnTo>
                <a:lnTo>
                  <a:pt x="476588" y="369952"/>
                </a:lnTo>
                <a:lnTo>
                  <a:pt x="0" y="369952"/>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7" name="Freeform 27"/>
          <p:cNvSpPr/>
          <p:nvPr/>
        </p:nvSpPr>
        <p:spPr>
          <a:xfrm>
            <a:off x="10045109" y="6112976"/>
            <a:ext cx="476588" cy="369951"/>
          </a:xfrm>
          <a:custGeom>
            <a:avLst/>
            <a:gdLst/>
            <a:ahLst/>
            <a:cxnLst/>
            <a:rect l="l" t="t" r="r" b="b"/>
            <a:pathLst>
              <a:path w="476588" h="369951">
                <a:moveTo>
                  <a:pt x="0" y="0"/>
                </a:moveTo>
                <a:lnTo>
                  <a:pt x="476588" y="0"/>
                </a:lnTo>
                <a:lnTo>
                  <a:pt x="476588" y="369951"/>
                </a:lnTo>
                <a:lnTo>
                  <a:pt x="0" y="36995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8" name="Freeform 28"/>
          <p:cNvSpPr/>
          <p:nvPr/>
        </p:nvSpPr>
        <p:spPr>
          <a:xfrm>
            <a:off x="10045109" y="7618441"/>
            <a:ext cx="476588" cy="369951"/>
          </a:xfrm>
          <a:custGeom>
            <a:avLst/>
            <a:gdLst/>
            <a:ahLst/>
            <a:cxnLst/>
            <a:rect l="l" t="t" r="r" b="b"/>
            <a:pathLst>
              <a:path w="476588" h="369951">
                <a:moveTo>
                  <a:pt x="0" y="0"/>
                </a:moveTo>
                <a:lnTo>
                  <a:pt x="476588" y="0"/>
                </a:lnTo>
                <a:lnTo>
                  <a:pt x="476588" y="369951"/>
                </a:lnTo>
                <a:lnTo>
                  <a:pt x="0" y="369951"/>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9" name="TextBox 29"/>
          <p:cNvSpPr txBox="1"/>
          <p:nvPr/>
        </p:nvSpPr>
        <p:spPr>
          <a:xfrm>
            <a:off x="8577830" y="1061543"/>
            <a:ext cx="7334660" cy="718145"/>
          </a:xfrm>
          <a:prstGeom prst="rect">
            <a:avLst/>
          </a:prstGeom>
        </p:spPr>
        <p:txBody>
          <a:bodyPr lIns="0" tIns="0" rIns="0" bIns="0" rtlCol="0" anchor="t">
            <a:spAutoFit/>
          </a:bodyPr>
          <a:lstStyle/>
          <a:p>
            <a:pPr>
              <a:lnSpc>
                <a:spcPts val="5598"/>
              </a:lnSpc>
            </a:pPr>
            <a:r>
              <a:rPr lang="en-US" sz="5400" b="1" dirty="0">
                <a:solidFill>
                  <a:srgbClr val="1A1A1A"/>
                </a:solidFill>
                <a:latin typeface="Barlow Semi Condensed ExtraBold" panose="00000906000000000000" pitchFamily="2" charset="0"/>
                <a:ea typeface="Proxima Nova Bold"/>
                <a:cs typeface="Proxima Nova Bold"/>
                <a:sym typeface="Proxima Nova Bold"/>
              </a:rPr>
              <a:t>TÍTULO</a:t>
            </a:r>
            <a:endParaRPr lang="en-US" sz="4868" b="1" dirty="0">
              <a:solidFill>
                <a:srgbClr val="1A1A1A"/>
              </a:solidFill>
              <a:latin typeface="Proxima Nova Bold"/>
              <a:ea typeface="Proxima Nova Bold"/>
              <a:cs typeface="Proxima Nova Bold"/>
              <a:sym typeface="Proxima Nova Bold"/>
            </a:endParaRPr>
          </a:p>
        </p:txBody>
      </p:sp>
      <p:sp>
        <p:nvSpPr>
          <p:cNvPr id="30" name="TextBox 30"/>
          <p:cNvSpPr txBox="1"/>
          <p:nvPr/>
        </p:nvSpPr>
        <p:spPr>
          <a:xfrm>
            <a:off x="9549836" y="2338565"/>
            <a:ext cx="7171705" cy="1263534"/>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quis</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nostrud</a:t>
            </a:r>
            <a:r>
              <a:rPr lang="en-US" sz="1829" dirty="0">
                <a:solidFill>
                  <a:srgbClr val="1A1A1A"/>
                </a:solidFill>
                <a:latin typeface="Poppins"/>
                <a:ea typeface="Poppins"/>
                <a:cs typeface="Poppins"/>
                <a:sym typeface="Poppins"/>
              </a:rPr>
              <a:t> exercitation </a:t>
            </a:r>
            <a:r>
              <a:rPr lang="en-US" sz="1829" dirty="0" err="1">
                <a:solidFill>
                  <a:srgbClr val="1A1A1A"/>
                </a:solidFill>
                <a:latin typeface="Poppins"/>
                <a:ea typeface="Poppins"/>
                <a:cs typeface="Poppins"/>
                <a:sym typeface="Poppins"/>
              </a:rPr>
              <a:t>ullamco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laboris</a:t>
            </a:r>
            <a:r>
              <a:rPr lang="en-US" sz="1829" dirty="0">
                <a:solidFill>
                  <a:srgbClr val="1A1A1A"/>
                </a:solidFill>
                <a:latin typeface="Poppins"/>
                <a:ea typeface="Poppins"/>
                <a:cs typeface="Poppins"/>
                <a:sym typeface="Poppins"/>
              </a:rPr>
              <a:t> nisi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aliquip</a:t>
            </a:r>
            <a:r>
              <a:rPr lang="en-US" sz="1829" dirty="0">
                <a:solidFill>
                  <a:srgbClr val="1A1A1A"/>
                </a:solidFill>
                <a:latin typeface="Poppins"/>
                <a:ea typeface="Poppins"/>
                <a:cs typeface="Poppins"/>
                <a:sym typeface="Poppins"/>
              </a:rPr>
              <a:t> ex </a:t>
            </a:r>
            <a:r>
              <a:rPr lang="en-US" sz="1829" dirty="0" err="1">
                <a:solidFill>
                  <a:srgbClr val="1A1A1A"/>
                </a:solidFill>
                <a:latin typeface="Poppins"/>
                <a:ea typeface="Poppins"/>
                <a:cs typeface="Poppins"/>
                <a:sym typeface="Poppins"/>
              </a:rPr>
              <a:t>ea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commodo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consequat</a:t>
            </a:r>
            <a:r>
              <a:rPr lang="en-US" sz="1829" dirty="0">
                <a:solidFill>
                  <a:srgbClr val="1A1A1A"/>
                </a:solidFill>
                <a:latin typeface="Poppins"/>
                <a:ea typeface="Poppins"/>
                <a:cs typeface="Poppins"/>
                <a:sym typeface="Poppins"/>
              </a:rPr>
              <a:t>. </a:t>
            </a:r>
          </a:p>
        </p:txBody>
      </p:sp>
      <p:sp>
        <p:nvSpPr>
          <p:cNvPr id="31" name="TextBox 31"/>
          <p:cNvSpPr txBox="1"/>
          <p:nvPr/>
        </p:nvSpPr>
        <p:spPr>
          <a:xfrm>
            <a:off x="11028319" y="4655796"/>
            <a:ext cx="5104864" cy="612705"/>
          </a:xfrm>
          <a:prstGeom prst="rect">
            <a:avLst/>
          </a:prstGeom>
        </p:spPr>
        <p:txBody>
          <a:bodyPr lIns="0" tIns="0" rIns="0" bIns="0" rtlCol="0" anchor="t">
            <a:spAutoFit/>
          </a:bodyPr>
          <a:lstStyle/>
          <a:p>
            <a:pPr algn="just">
              <a:lnSpc>
                <a:spcPts val="1600"/>
              </a:lnSpc>
              <a:spcBef>
                <a:spcPct val="0"/>
              </a:spcBef>
            </a:pPr>
            <a:r>
              <a:rPr lang="en-US" sz="1142">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2" name="TextBox 32"/>
          <p:cNvSpPr txBox="1"/>
          <p:nvPr/>
        </p:nvSpPr>
        <p:spPr>
          <a:xfrm>
            <a:off x="11028319" y="4268846"/>
            <a:ext cx="4609452" cy="313859"/>
          </a:xfrm>
          <a:prstGeom prst="rect">
            <a:avLst/>
          </a:prstGeom>
        </p:spPr>
        <p:txBody>
          <a:bodyPr lIns="0" tIns="0" rIns="0" bIns="0" rtlCol="0" anchor="t">
            <a:spAutoFit/>
          </a:bodyPr>
          <a:lstStyle/>
          <a:p>
            <a:pPr algn="l">
              <a:lnSpc>
                <a:spcPts val="2468"/>
              </a:lnSpc>
              <a:spcBef>
                <a:spcPct val="0"/>
              </a:spcBef>
            </a:pPr>
            <a:r>
              <a:rPr lang="en-US" sz="1763" b="1">
                <a:solidFill>
                  <a:srgbClr val="FFFFFF"/>
                </a:solidFill>
                <a:latin typeface="Poppins Bold"/>
                <a:ea typeface="Poppins Bold"/>
                <a:cs typeface="Poppins Bold"/>
                <a:sym typeface="Poppins Bold"/>
              </a:rPr>
              <a:t>Management Competences</a:t>
            </a:r>
          </a:p>
        </p:txBody>
      </p:sp>
      <p:sp>
        <p:nvSpPr>
          <p:cNvPr id="33" name="TextBox 33"/>
          <p:cNvSpPr txBox="1"/>
          <p:nvPr/>
        </p:nvSpPr>
        <p:spPr>
          <a:xfrm>
            <a:off x="11028319" y="7666727"/>
            <a:ext cx="5104864" cy="612705"/>
          </a:xfrm>
          <a:prstGeom prst="rect">
            <a:avLst/>
          </a:prstGeom>
        </p:spPr>
        <p:txBody>
          <a:bodyPr lIns="0" tIns="0" rIns="0" bIns="0" rtlCol="0" anchor="t">
            <a:spAutoFit/>
          </a:bodyPr>
          <a:lstStyle/>
          <a:p>
            <a:pPr algn="just">
              <a:lnSpc>
                <a:spcPts val="1600"/>
              </a:lnSpc>
              <a:spcBef>
                <a:spcPct val="0"/>
              </a:spcBef>
            </a:pPr>
            <a:r>
              <a:rPr lang="en-US" sz="1142">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4" name="TextBox 34"/>
          <p:cNvSpPr txBox="1"/>
          <p:nvPr/>
        </p:nvSpPr>
        <p:spPr>
          <a:xfrm>
            <a:off x="11028319" y="7279776"/>
            <a:ext cx="4609452" cy="313859"/>
          </a:xfrm>
          <a:prstGeom prst="rect">
            <a:avLst/>
          </a:prstGeom>
        </p:spPr>
        <p:txBody>
          <a:bodyPr lIns="0" tIns="0" rIns="0" bIns="0" rtlCol="0" anchor="t">
            <a:spAutoFit/>
          </a:bodyPr>
          <a:lstStyle/>
          <a:p>
            <a:pPr algn="l">
              <a:lnSpc>
                <a:spcPts val="2468"/>
              </a:lnSpc>
              <a:spcBef>
                <a:spcPct val="0"/>
              </a:spcBef>
            </a:pPr>
            <a:r>
              <a:rPr lang="en-US" sz="1763" b="1">
                <a:solidFill>
                  <a:srgbClr val="FFFFFF"/>
                </a:solidFill>
                <a:latin typeface="Poppins Bold"/>
                <a:ea typeface="Poppins Bold"/>
                <a:cs typeface="Poppins Bold"/>
                <a:sym typeface="Poppins Bold"/>
              </a:rPr>
              <a:t>L&amp;D Management Development Needs</a:t>
            </a:r>
          </a:p>
        </p:txBody>
      </p:sp>
      <p:sp>
        <p:nvSpPr>
          <p:cNvPr id="35" name="TextBox 35"/>
          <p:cNvSpPr txBox="1"/>
          <p:nvPr/>
        </p:nvSpPr>
        <p:spPr>
          <a:xfrm>
            <a:off x="11028319" y="6161261"/>
            <a:ext cx="5104864" cy="612705"/>
          </a:xfrm>
          <a:prstGeom prst="rect">
            <a:avLst/>
          </a:prstGeom>
        </p:spPr>
        <p:txBody>
          <a:bodyPr lIns="0" tIns="0" rIns="0" bIns="0" rtlCol="0" anchor="t">
            <a:spAutoFit/>
          </a:bodyPr>
          <a:lstStyle/>
          <a:p>
            <a:pPr algn="just">
              <a:lnSpc>
                <a:spcPts val="1600"/>
              </a:lnSpc>
              <a:spcBef>
                <a:spcPct val="0"/>
              </a:spcBef>
            </a:pPr>
            <a:r>
              <a:rPr lang="en-US" sz="1142">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6" name="TextBox 36"/>
          <p:cNvSpPr txBox="1"/>
          <p:nvPr/>
        </p:nvSpPr>
        <p:spPr>
          <a:xfrm>
            <a:off x="11028319" y="5774311"/>
            <a:ext cx="4609452" cy="313859"/>
          </a:xfrm>
          <a:prstGeom prst="rect">
            <a:avLst/>
          </a:prstGeom>
        </p:spPr>
        <p:txBody>
          <a:bodyPr lIns="0" tIns="0" rIns="0" bIns="0" rtlCol="0" anchor="t">
            <a:spAutoFit/>
          </a:bodyPr>
          <a:lstStyle/>
          <a:p>
            <a:pPr algn="l">
              <a:lnSpc>
                <a:spcPts val="2468"/>
              </a:lnSpc>
              <a:spcBef>
                <a:spcPct val="0"/>
              </a:spcBef>
            </a:pPr>
            <a:r>
              <a:rPr lang="en-US" sz="1763" b="1">
                <a:solidFill>
                  <a:srgbClr val="FFFFFF"/>
                </a:solidFill>
                <a:latin typeface="Poppins Bold"/>
                <a:ea typeface="Poppins Bold"/>
                <a:cs typeface="Poppins Bold"/>
                <a:sym typeface="Poppins Bold"/>
              </a:rPr>
              <a:t>Development Centres</a:t>
            </a:r>
          </a:p>
        </p:txBody>
      </p:sp>
      <p:sp>
        <p:nvSpPr>
          <p:cNvPr id="39" name="Freeform 13">
            <a:extLst>
              <a:ext uri="{FF2B5EF4-FFF2-40B4-BE49-F238E27FC236}">
                <a16:creationId xmlns:a16="http://schemas.microsoft.com/office/drawing/2014/main" id="{133F0956-2B7E-6981-8EA1-E4153C9033EF}"/>
              </a:ext>
            </a:extLst>
          </p:cNvPr>
          <p:cNvSpPr/>
          <p:nvPr/>
        </p:nvSpPr>
        <p:spPr>
          <a:xfrm>
            <a:off x="14717071" y="59757"/>
            <a:ext cx="1912307" cy="1912307"/>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6"/>
            <a:stretch>
              <a:fillRect/>
            </a:stretch>
          </a:blipFill>
        </p:spPr>
      </p:sp>
      <p:pic>
        <p:nvPicPr>
          <p:cNvPr id="40" name="Imagen 39">
            <a:extLst>
              <a:ext uri="{FF2B5EF4-FFF2-40B4-BE49-F238E27FC236}">
                <a16:creationId xmlns:a16="http://schemas.microsoft.com/office/drawing/2014/main" id="{6C85049E-68EA-BCD2-943B-D8A1E67785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689889" y="314427"/>
            <a:ext cx="1250295" cy="1323874"/>
          </a:xfrm>
          <a:prstGeom prst="rect">
            <a:avLst/>
          </a:prstGeom>
        </p:spPr>
      </p:pic>
      <p:grpSp>
        <p:nvGrpSpPr>
          <p:cNvPr id="45" name="Grupo 44">
            <a:extLst>
              <a:ext uri="{FF2B5EF4-FFF2-40B4-BE49-F238E27FC236}">
                <a16:creationId xmlns:a16="http://schemas.microsoft.com/office/drawing/2014/main" id="{8E45DD19-68E0-CAA0-E106-E80CD04E229F}"/>
              </a:ext>
            </a:extLst>
          </p:cNvPr>
          <p:cNvGrpSpPr/>
          <p:nvPr/>
        </p:nvGrpSpPr>
        <p:grpSpPr>
          <a:xfrm>
            <a:off x="8613160" y="8630950"/>
            <a:ext cx="9026919" cy="1740193"/>
            <a:chOff x="340404" y="8801100"/>
            <a:chExt cx="9026919" cy="1740193"/>
          </a:xfrm>
        </p:grpSpPr>
        <p:sp>
          <p:nvSpPr>
            <p:cNvPr id="46" name="Freeform 9">
              <a:extLst>
                <a:ext uri="{FF2B5EF4-FFF2-40B4-BE49-F238E27FC236}">
                  <a16:creationId xmlns:a16="http://schemas.microsoft.com/office/drawing/2014/main" id="{2C1B9B7F-BDB8-A470-0EF6-414DCA1AA74E}"/>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8"/>
              <a:stretch>
                <a:fillRect/>
              </a:stretch>
            </a:blipFill>
          </p:spPr>
        </p:sp>
        <p:pic>
          <p:nvPicPr>
            <p:cNvPr id="47" name="Imagen 46">
              <a:extLst>
                <a:ext uri="{FF2B5EF4-FFF2-40B4-BE49-F238E27FC236}">
                  <a16:creationId xmlns:a16="http://schemas.microsoft.com/office/drawing/2014/main" id="{3C15BE64-10EB-A853-276E-8A4E27FDFFF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0" y="0"/>
            <a:ext cx="5170060" cy="6164006"/>
          </a:xfrm>
          <a:custGeom>
            <a:avLst/>
            <a:gdLst/>
            <a:ahLst/>
            <a:cxnLst/>
            <a:rect l="l" t="t" r="r" b="b"/>
            <a:pathLst>
              <a:path w="5170060" h="6164006">
                <a:moveTo>
                  <a:pt x="0" y="0"/>
                </a:moveTo>
                <a:lnTo>
                  <a:pt x="5170060" y="0"/>
                </a:lnTo>
                <a:lnTo>
                  <a:pt x="5170060" y="6164006"/>
                </a:lnTo>
                <a:lnTo>
                  <a:pt x="0" y="6164006"/>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4" name="Freeform 4"/>
          <p:cNvSpPr/>
          <p:nvPr/>
        </p:nvSpPr>
        <p:spPr>
          <a:xfrm flipH="1" flipV="1">
            <a:off x="14952992" y="6567702"/>
            <a:ext cx="3335008" cy="3976164"/>
          </a:xfrm>
          <a:custGeom>
            <a:avLst/>
            <a:gdLst/>
            <a:ahLst/>
            <a:cxnLst/>
            <a:rect l="l" t="t" r="r" b="b"/>
            <a:pathLst>
              <a:path w="3335008" h="3976164">
                <a:moveTo>
                  <a:pt x="3335008" y="3976164"/>
                </a:moveTo>
                <a:lnTo>
                  <a:pt x="0" y="3976164"/>
                </a:lnTo>
                <a:lnTo>
                  <a:pt x="0" y="0"/>
                </a:lnTo>
                <a:lnTo>
                  <a:pt x="3335008" y="0"/>
                </a:lnTo>
                <a:lnTo>
                  <a:pt x="3335008" y="3976164"/>
                </a:lnTo>
                <a:close/>
              </a:path>
            </a:pathLst>
          </a:custGeom>
          <a:blipFill>
            <a:blip>
              <a:extLst>
                <a:ext uri="{96DAC541-7B7A-43D3-8B79-37D633B846F1}">
                  <asvg:svgBlip xmlns:asvg="http://schemas.microsoft.com/office/drawing/2016/SVG/main" r:embed="rId2"/>
                </a:ext>
              </a:extLst>
            </a:blip>
            <a:stretch>
              <a:fillRect/>
            </a:stretch>
          </a:blipFill>
        </p:spPr>
      </p:sp>
      <p:sp>
        <p:nvSpPr>
          <p:cNvPr id="5" name="Freeform 5"/>
          <p:cNvSpPr/>
          <p:nvPr/>
        </p:nvSpPr>
        <p:spPr>
          <a:xfrm rot="-5400000">
            <a:off x="-40132" y="4198251"/>
            <a:ext cx="5474663" cy="2946364"/>
          </a:xfrm>
          <a:custGeom>
            <a:avLst/>
            <a:gdLst/>
            <a:ahLst/>
            <a:cxnLst/>
            <a:rect l="l" t="t" r="r" b="b"/>
            <a:pathLst>
              <a:path w="5474663" h="2946364">
                <a:moveTo>
                  <a:pt x="0" y="0"/>
                </a:moveTo>
                <a:lnTo>
                  <a:pt x="5474662" y="0"/>
                </a:lnTo>
                <a:lnTo>
                  <a:pt x="5474662" y="2946364"/>
                </a:lnTo>
                <a:lnTo>
                  <a:pt x="0" y="294636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6" name="Freeform 6"/>
          <p:cNvSpPr/>
          <p:nvPr/>
        </p:nvSpPr>
        <p:spPr>
          <a:xfrm rot="-5400000">
            <a:off x="3184080" y="4198251"/>
            <a:ext cx="5474663" cy="2946364"/>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rot="-5400000">
            <a:off x="6454294" y="4281183"/>
            <a:ext cx="5474663" cy="2946364"/>
          </a:xfrm>
          <a:custGeom>
            <a:avLst/>
            <a:gdLst/>
            <a:ahLst/>
            <a:cxnLst/>
            <a:rect l="l" t="t" r="r" b="b"/>
            <a:pathLst>
              <a:path w="5474663" h="2946364">
                <a:moveTo>
                  <a:pt x="0" y="0"/>
                </a:moveTo>
                <a:lnTo>
                  <a:pt x="5474663" y="0"/>
                </a:lnTo>
                <a:lnTo>
                  <a:pt x="5474663" y="2946364"/>
                </a:lnTo>
                <a:lnTo>
                  <a:pt x="0" y="294636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rot="-5400000">
            <a:off x="9632505" y="4364115"/>
            <a:ext cx="5474663" cy="2946364"/>
          </a:xfrm>
          <a:custGeom>
            <a:avLst/>
            <a:gdLst/>
            <a:ahLst/>
            <a:cxnLst/>
            <a:rect l="l" t="t" r="r" b="b"/>
            <a:pathLst>
              <a:path w="5474663" h="2946364">
                <a:moveTo>
                  <a:pt x="0" y="0"/>
                </a:moveTo>
                <a:lnTo>
                  <a:pt x="5474663" y="0"/>
                </a:lnTo>
                <a:lnTo>
                  <a:pt x="5474663" y="2946363"/>
                </a:lnTo>
                <a:lnTo>
                  <a:pt x="0" y="2946363"/>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9" name="Freeform 9"/>
          <p:cNvSpPr/>
          <p:nvPr/>
        </p:nvSpPr>
        <p:spPr>
          <a:xfrm rot="-5400000">
            <a:off x="12855094" y="4364115"/>
            <a:ext cx="5474663" cy="2946364"/>
          </a:xfrm>
          <a:custGeom>
            <a:avLst/>
            <a:gdLst/>
            <a:ahLst/>
            <a:cxnLst/>
            <a:rect l="l" t="t" r="r" b="b"/>
            <a:pathLst>
              <a:path w="5474663" h="2946364">
                <a:moveTo>
                  <a:pt x="0" y="0"/>
                </a:moveTo>
                <a:lnTo>
                  <a:pt x="5474663" y="0"/>
                </a:lnTo>
                <a:lnTo>
                  <a:pt x="5474663" y="2946363"/>
                </a:lnTo>
                <a:lnTo>
                  <a:pt x="0" y="2946363"/>
                </a:lnTo>
                <a:lnTo>
                  <a:pt x="0" y="0"/>
                </a:lnTo>
                <a:close/>
              </a:path>
            </a:pathLst>
          </a:custGeom>
          <a:blipFill>
            <a:blip>
              <a:extLst>
                <a:ext uri="{96DAC541-7B7A-43D3-8B79-37D633B846F1}">
                  <asvg:svgBlip xmlns:asvg="http://schemas.microsoft.com/office/drawing/2016/SVG/main" r:embed="rId3"/>
                </a:ext>
              </a:extLst>
            </a:blip>
            <a:stretch>
              <a:fillRect/>
            </a:stretch>
          </a:blipFill>
        </p:spPr>
      </p:sp>
      <p:grpSp>
        <p:nvGrpSpPr>
          <p:cNvPr id="10" name="Group 10"/>
          <p:cNvGrpSpPr/>
          <p:nvPr/>
        </p:nvGrpSpPr>
        <p:grpSpPr>
          <a:xfrm>
            <a:off x="1934336" y="2768238"/>
            <a:ext cx="1525726" cy="1525726"/>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9147"/>
            </a:solidFill>
          </p:spPr>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5158548" y="2768238"/>
            <a:ext cx="1525726" cy="1525726"/>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9147"/>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8428762" y="2851169"/>
            <a:ext cx="1525726" cy="152572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9147"/>
            </a:solidFill>
          </p:spPr>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9" name="Group 19"/>
          <p:cNvGrpSpPr/>
          <p:nvPr/>
        </p:nvGrpSpPr>
        <p:grpSpPr>
          <a:xfrm>
            <a:off x="11606973" y="2934101"/>
            <a:ext cx="1525726" cy="152572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9147"/>
            </a:solidFill>
          </p:spPr>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4829562" y="2934101"/>
            <a:ext cx="1525726" cy="152572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B9147"/>
            </a:solidFill>
          </p:spPr>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2279955" y="3150887"/>
            <a:ext cx="834488" cy="760427"/>
          </a:xfrm>
          <a:custGeom>
            <a:avLst/>
            <a:gdLst/>
            <a:ahLst/>
            <a:cxnLst/>
            <a:rect l="l" t="t" r="r" b="b"/>
            <a:pathLst>
              <a:path w="834488" h="760427">
                <a:moveTo>
                  <a:pt x="0" y="0"/>
                </a:moveTo>
                <a:lnTo>
                  <a:pt x="834488" y="0"/>
                </a:lnTo>
                <a:lnTo>
                  <a:pt x="834488" y="760427"/>
                </a:lnTo>
                <a:lnTo>
                  <a:pt x="0" y="760427"/>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7" name="TextBox 27"/>
          <p:cNvSpPr txBox="1"/>
          <p:nvPr/>
        </p:nvSpPr>
        <p:spPr>
          <a:xfrm>
            <a:off x="1591610" y="4751164"/>
            <a:ext cx="2211178" cy="304442"/>
          </a:xfrm>
          <a:prstGeom prst="rect">
            <a:avLst/>
          </a:prstGeom>
        </p:spPr>
        <p:txBody>
          <a:bodyPr lIns="0" tIns="0" rIns="0" bIns="0" rtlCol="0" anchor="t">
            <a:spAutoFit/>
          </a:bodyPr>
          <a:lstStyle/>
          <a:p>
            <a:pPr algn="ctr">
              <a:lnSpc>
                <a:spcPts val="2493"/>
              </a:lnSpc>
              <a:spcBef>
                <a:spcPct val="0"/>
              </a:spcBef>
            </a:pPr>
            <a:r>
              <a:rPr lang="en-US" sz="1781" b="1" dirty="0">
                <a:solidFill>
                  <a:srgbClr val="FFFFFF"/>
                </a:solidFill>
                <a:latin typeface="Poppins Bold"/>
                <a:ea typeface="Poppins Bold"/>
                <a:cs typeface="Poppins Bold"/>
                <a:sym typeface="Poppins Bold"/>
              </a:rPr>
              <a:t>SUBTÍTULO</a:t>
            </a:r>
          </a:p>
        </p:txBody>
      </p:sp>
      <p:sp>
        <p:nvSpPr>
          <p:cNvPr id="28" name="TextBox 28"/>
          <p:cNvSpPr txBox="1"/>
          <p:nvPr/>
        </p:nvSpPr>
        <p:spPr>
          <a:xfrm>
            <a:off x="1591610" y="5507067"/>
            <a:ext cx="2211178" cy="1619453"/>
          </a:xfrm>
          <a:prstGeom prst="rect">
            <a:avLst/>
          </a:prstGeom>
        </p:spPr>
        <p:txBody>
          <a:bodyPr lIns="0" tIns="0" rIns="0" bIns="0" rtlCol="0" anchor="t">
            <a:spAutoFit/>
          </a:bodyPr>
          <a:lstStyle/>
          <a:p>
            <a:pPr algn="just">
              <a:lnSpc>
                <a:spcPts val="1864"/>
              </a:lnSpc>
              <a:spcBef>
                <a:spcPct val="0"/>
              </a:spcBef>
            </a:pPr>
            <a:r>
              <a:rPr lang="en-US" sz="1331">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29" name="TextBox 29"/>
          <p:cNvSpPr txBox="1"/>
          <p:nvPr/>
        </p:nvSpPr>
        <p:spPr>
          <a:xfrm>
            <a:off x="4815822" y="4751164"/>
            <a:ext cx="2211178" cy="625043"/>
          </a:xfrm>
          <a:prstGeom prst="rect">
            <a:avLst/>
          </a:prstGeom>
        </p:spPr>
        <p:txBody>
          <a:bodyPr lIns="0" tIns="0" rIns="0" bIns="0" rtlCol="0" anchor="t">
            <a:spAutoFit/>
          </a:bodyPr>
          <a:lstStyle/>
          <a:p>
            <a:pPr algn="ctr">
              <a:lnSpc>
                <a:spcPts val="2493"/>
              </a:lnSpc>
              <a:spcBef>
                <a:spcPct val="0"/>
              </a:spcBef>
            </a:pPr>
            <a:r>
              <a:rPr lang="en-US" sz="1781" b="1" dirty="0">
                <a:solidFill>
                  <a:srgbClr val="FFFFFF"/>
                </a:solidFill>
                <a:latin typeface="Poppins Bold"/>
                <a:ea typeface="Poppins Bold"/>
                <a:cs typeface="Poppins Bold"/>
                <a:sym typeface="Poppins Bold"/>
              </a:rPr>
              <a:t>SUBTÍTULO</a:t>
            </a:r>
          </a:p>
          <a:p>
            <a:pPr algn="ctr">
              <a:lnSpc>
                <a:spcPts val="2493"/>
              </a:lnSpc>
              <a:spcBef>
                <a:spcPct val="0"/>
              </a:spcBef>
            </a:pPr>
            <a:endParaRPr lang="en-US" sz="1781" b="1" dirty="0">
              <a:solidFill>
                <a:srgbClr val="FFFFFF"/>
              </a:solidFill>
              <a:latin typeface="Poppins Bold"/>
              <a:ea typeface="Poppins Bold"/>
              <a:cs typeface="Poppins Bold"/>
              <a:sym typeface="Poppins Bold"/>
            </a:endParaRPr>
          </a:p>
        </p:txBody>
      </p:sp>
      <p:sp>
        <p:nvSpPr>
          <p:cNvPr id="30" name="TextBox 30"/>
          <p:cNvSpPr txBox="1"/>
          <p:nvPr/>
        </p:nvSpPr>
        <p:spPr>
          <a:xfrm>
            <a:off x="4815822" y="5507067"/>
            <a:ext cx="2211178" cy="1619453"/>
          </a:xfrm>
          <a:prstGeom prst="rect">
            <a:avLst/>
          </a:prstGeom>
        </p:spPr>
        <p:txBody>
          <a:bodyPr lIns="0" tIns="0" rIns="0" bIns="0" rtlCol="0" anchor="t">
            <a:spAutoFit/>
          </a:bodyPr>
          <a:lstStyle/>
          <a:p>
            <a:pPr algn="just">
              <a:lnSpc>
                <a:spcPts val="1864"/>
              </a:lnSpc>
              <a:spcBef>
                <a:spcPct val="0"/>
              </a:spcBef>
            </a:pPr>
            <a:r>
              <a:rPr lang="en-US" sz="1331">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1" name="TextBox 31"/>
          <p:cNvSpPr txBox="1"/>
          <p:nvPr/>
        </p:nvSpPr>
        <p:spPr>
          <a:xfrm>
            <a:off x="8040035" y="4751164"/>
            <a:ext cx="2211178" cy="625043"/>
          </a:xfrm>
          <a:prstGeom prst="rect">
            <a:avLst/>
          </a:prstGeom>
        </p:spPr>
        <p:txBody>
          <a:bodyPr lIns="0" tIns="0" rIns="0" bIns="0" rtlCol="0" anchor="t">
            <a:spAutoFit/>
          </a:bodyPr>
          <a:lstStyle/>
          <a:p>
            <a:pPr algn="ctr">
              <a:lnSpc>
                <a:spcPts val="2493"/>
              </a:lnSpc>
              <a:spcBef>
                <a:spcPct val="0"/>
              </a:spcBef>
            </a:pPr>
            <a:r>
              <a:rPr lang="en-US" sz="1781" b="1" dirty="0">
                <a:solidFill>
                  <a:srgbClr val="FFFFFF"/>
                </a:solidFill>
                <a:latin typeface="Poppins Bold"/>
                <a:ea typeface="Poppins Bold"/>
                <a:cs typeface="Poppins Bold"/>
                <a:sym typeface="Poppins Bold"/>
              </a:rPr>
              <a:t>SUBTÍTULO</a:t>
            </a:r>
          </a:p>
          <a:p>
            <a:pPr algn="ctr">
              <a:lnSpc>
                <a:spcPts val="2493"/>
              </a:lnSpc>
              <a:spcBef>
                <a:spcPct val="0"/>
              </a:spcBef>
            </a:pPr>
            <a:endParaRPr lang="en-US" sz="1781" b="1" dirty="0">
              <a:solidFill>
                <a:srgbClr val="FFFFFF"/>
              </a:solidFill>
              <a:latin typeface="Poppins Bold"/>
              <a:ea typeface="Poppins Bold"/>
              <a:cs typeface="Poppins Bold"/>
              <a:sym typeface="Poppins Bold"/>
            </a:endParaRPr>
          </a:p>
        </p:txBody>
      </p:sp>
      <p:sp>
        <p:nvSpPr>
          <p:cNvPr id="32" name="TextBox 32"/>
          <p:cNvSpPr txBox="1"/>
          <p:nvPr/>
        </p:nvSpPr>
        <p:spPr>
          <a:xfrm>
            <a:off x="8040035" y="5507067"/>
            <a:ext cx="2211178" cy="1619453"/>
          </a:xfrm>
          <a:prstGeom prst="rect">
            <a:avLst/>
          </a:prstGeom>
        </p:spPr>
        <p:txBody>
          <a:bodyPr lIns="0" tIns="0" rIns="0" bIns="0" rtlCol="0" anchor="t">
            <a:spAutoFit/>
          </a:bodyPr>
          <a:lstStyle/>
          <a:p>
            <a:pPr algn="just">
              <a:lnSpc>
                <a:spcPts val="1864"/>
              </a:lnSpc>
              <a:spcBef>
                <a:spcPct val="0"/>
              </a:spcBef>
            </a:pPr>
            <a:r>
              <a:rPr lang="en-US" sz="1331">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3" name="TextBox 33"/>
          <p:cNvSpPr txBox="1"/>
          <p:nvPr/>
        </p:nvSpPr>
        <p:spPr>
          <a:xfrm>
            <a:off x="11264247" y="4751164"/>
            <a:ext cx="2211178" cy="304442"/>
          </a:xfrm>
          <a:prstGeom prst="rect">
            <a:avLst/>
          </a:prstGeom>
        </p:spPr>
        <p:txBody>
          <a:bodyPr lIns="0" tIns="0" rIns="0" bIns="0" rtlCol="0" anchor="t">
            <a:spAutoFit/>
          </a:bodyPr>
          <a:lstStyle/>
          <a:p>
            <a:pPr algn="ctr">
              <a:lnSpc>
                <a:spcPts val="2493"/>
              </a:lnSpc>
              <a:spcBef>
                <a:spcPct val="0"/>
              </a:spcBef>
            </a:pPr>
            <a:r>
              <a:rPr lang="en-US" sz="1781" b="1" dirty="0">
                <a:solidFill>
                  <a:srgbClr val="FFFFFF"/>
                </a:solidFill>
                <a:latin typeface="Poppins Bold"/>
                <a:ea typeface="Poppins Bold"/>
                <a:cs typeface="Poppins Bold"/>
                <a:sym typeface="Poppins Bold"/>
              </a:rPr>
              <a:t>SUBTÍTULO</a:t>
            </a:r>
          </a:p>
        </p:txBody>
      </p:sp>
      <p:sp>
        <p:nvSpPr>
          <p:cNvPr id="34" name="TextBox 34"/>
          <p:cNvSpPr txBox="1"/>
          <p:nvPr/>
        </p:nvSpPr>
        <p:spPr>
          <a:xfrm>
            <a:off x="11264247" y="5507067"/>
            <a:ext cx="2211178" cy="1619453"/>
          </a:xfrm>
          <a:prstGeom prst="rect">
            <a:avLst/>
          </a:prstGeom>
        </p:spPr>
        <p:txBody>
          <a:bodyPr lIns="0" tIns="0" rIns="0" bIns="0" rtlCol="0" anchor="t">
            <a:spAutoFit/>
          </a:bodyPr>
          <a:lstStyle/>
          <a:p>
            <a:pPr algn="just">
              <a:lnSpc>
                <a:spcPts val="1864"/>
              </a:lnSpc>
              <a:spcBef>
                <a:spcPct val="0"/>
              </a:spcBef>
            </a:pPr>
            <a:r>
              <a:rPr lang="en-US" sz="1331">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5" name="TextBox 35"/>
          <p:cNvSpPr txBox="1"/>
          <p:nvPr/>
        </p:nvSpPr>
        <p:spPr>
          <a:xfrm>
            <a:off x="14488460" y="4751164"/>
            <a:ext cx="2211178" cy="304442"/>
          </a:xfrm>
          <a:prstGeom prst="rect">
            <a:avLst/>
          </a:prstGeom>
        </p:spPr>
        <p:txBody>
          <a:bodyPr lIns="0" tIns="0" rIns="0" bIns="0" rtlCol="0" anchor="t">
            <a:spAutoFit/>
          </a:bodyPr>
          <a:lstStyle/>
          <a:p>
            <a:pPr algn="ctr">
              <a:lnSpc>
                <a:spcPts val="2493"/>
              </a:lnSpc>
              <a:spcBef>
                <a:spcPct val="0"/>
              </a:spcBef>
            </a:pPr>
            <a:r>
              <a:rPr lang="en-US" sz="1781" b="1" dirty="0">
                <a:solidFill>
                  <a:srgbClr val="FFFFFF"/>
                </a:solidFill>
                <a:latin typeface="Poppins Bold"/>
                <a:ea typeface="Poppins Bold"/>
                <a:cs typeface="Poppins Bold"/>
                <a:sym typeface="Poppins Bold"/>
              </a:rPr>
              <a:t>SUBTÍTULO</a:t>
            </a:r>
          </a:p>
        </p:txBody>
      </p:sp>
      <p:sp>
        <p:nvSpPr>
          <p:cNvPr id="36" name="TextBox 36"/>
          <p:cNvSpPr txBox="1"/>
          <p:nvPr/>
        </p:nvSpPr>
        <p:spPr>
          <a:xfrm>
            <a:off x="14488460" y="5507067"/>
            <a:ext cx="2211178" cy="1619453"/>
          </a:xfrm>
          <a:prstGeom prst="rect">
            <a:avLst/>
          </a:prstGeom>
        </p:spPr>
        <p:txBody>
          <a:bodyPr lIns="0" tIns="0" rIns="0" bIns="0" rtlCol="0" anchor="t">
            <a:spAutoFit/>
          </a:bodyPr>
          <a:lstStyle/>
          <a:p>
            <a:pPr algn="just">
              <a:lnSpc>
                <a:spcPts val="1864"/>
              </a:lnSpc>
              <a:spcBef>
                <a:spcPct val="0"/>
              </a:spcBef>
            </a:pPr>
            <a:r>
              <a:rPr lang="en-US" sz="1331">
                <a:solidFill>
                  <a:srgbClr val="FFFFFF"/>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37" name="Freeform 37"/>
          <p:cNvSpPr/>
          <p:nvPr/>
        </p:nvSpPr>
        <p:spPr>
          <a:xfrm>
            <a:off x="5494648" y="3167818"/>
            <a:ext cx="853527" cy="726565"/>
          </a:xfrm>
          <a:custGeom>
            <a:avLst/>
            <a:gdLst/>
            <a:ahLst/>
            <a:cxnLst/>
            <a:rect l="l" t="t" r="r" b="b"/>
            <a:pathLst>
              <a:path w="853527" h="726565">
                <a:moveTo>
                  <a:pt x="0" y="0"/>
                </a:moveTo>
                <a:lnTo>
                  <a:pt x="853527" y="0"/>
                </a:lnTo>
                <a:lnTo>
                  <a:pt x="853527" y="726565"/>
                </a:lnTo>
                <a:lnTo>
                  <a:pt x="0" y="726565"/>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38" name="Freeform 38"/>
          <p:cNvSpPr/>
          <p:nvPr/>
        </p:nvSpPr>
        <p:spPr>
          <a:xfrm>
            <a:off x="8861711" y="3123294"/>
            <a:ext cx="720493" cy="906281"/>
          </a:xfrm>
          <a:custGeom>
            <a:avLst/>
            <a:gdLst/>
            <a:ahLst/>
            <a:cxnLst/>
            <a:rect l="l" t="t" r="r" b="b"/>
            <a:pathLst>
              <a:path w="720493" h="906281">
                <a:moveTo>
                  <a:pt x="0" y="0"/>
                </a:moveTo>
                <a:lnTo>
                  <a:pt x="720494" y="0"/>
                </a:lnTo>
                <a:lnTo>
                  <a:pt x="720494" y="906281"/>
                </a:lnTo>
                <a:lnTo>
                  <a:pt x="0" y="90628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39" name="Freeform 39"/>
          <p:cNvSpPr/>
          <p:nvPr/>
        </p:nvSpPr>
        <p:spPr>
          <a:xfrm>
            <a:off x="11998753" y="3240036"/>
            <a:ext cx="742167" cy="789539"/>
          </a:xfrm>
          <a:custGeom>
            <a:avLst/>
            <a:gdLst/>
            <a:ahLst/>
            <a:cxnLst/>
            <a:rect l="l" t="t" r="r" b="b"/>
            <a:pathLst>
              <a:path w="742167" h="789539">
                <a:moveTo>
                  <a:pt x="0" y="0"/>
                </a:moveTo>
                <a:lnTo>
                  <a:pt x="742167" y="0"/>
                </a:lnTo>
                <a:lnTo>
                  <a:pt x="742167" y="789539"/>
                </a:lnTo>
                <a:lnTo>
                  <a:pt x="0" y="789539"/>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40" name="Freeform 40"/>
          <p:cNvSpPr/>
          <p:nvPr/>
        </p:nvSpPr>
        <p:spPr>
          <a:xfrm>
            <a:off x="15155396" y="3240036"/>
            <a:ext cx="874058" cy="860948"/>
          </a:xfrm>
          <a:custGeom>
            <a:avLst/>
            <a:gdLst/>
            <a:ahLst/>
            <a:cxnLst/>
            <a:rect l="l" t="t" r="r" b="b"/>
            <a:pathLst>
              <a:path w="874058" h="860948">
                <a:moveTo>
                  <a:pt x="0" y="0"/>
                </a:moveTo>
                <a:lnTo>
                  <a:pt x="874059" y="0"/>
                </a:lnTo>
                <a:lnTo>
                  <a:pt x="874059" y="860947"/>
                </a:lnTo>
                <a:lnTo>
                  <a:pt x="0" y="860947"/>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41" name="TextBox 11">
            <a:extLst>
              <a:ext uri="{FF2B5EF4-FFF2-40B4-BE49-F238E27FC236}">
                <a16:creationId xmlns:a16="http://schemas.microsoft.com/office/drawing/2014/main" id="{7A9718A0-6134-D52E-95ED-5BC9EF554CF7}"/>
              </a:ext>
            </a:extLst>
          </p:cNvPr>
          <p:cNvSpPr txBox="1"/>
          <p:nvPr/>
        </p:nvSpPr>
        <p:spPr>
          <a:xfrm>
            <a:off x="5156924" y="1580858"/>
            <a:ext cx="7464507" cy="841256"/>
          </a:xfrm>
          <a:prstGeom prst="rect">
            <a:avLst/>
          </a:prstGeom>
        </p:spPr>
        <p:txBody>
          <a:bodyPr lIns="0" tIns="0" rIns="0" bIns="0" rtlCol="0" anchor="t">
            <a:spAutoFit/>
          </a:bodyPr>
          <a:lstStyle/>
          <a:p>
            <a:pPr algn="ctr">
              <a:lnSpc>
                <a:spcPts val="6432"/>
              </a:lnSpc>
            </a:pPr>
            <a:r>
              <a:rPr lang="en-US" sz="8800" b="1" dirty="0">
                <a:solidFill>
                  <a:srgbClr val="1A1A1A"/>
                </a:solidFill>
                <a:latin typeface="Barlow Semi Condensed ExtraBold" panose="00000906000000000000" pitchFamily="2" charset="0"/>
                <a:ea typeface="Proxima Nova Bold"/>
                <a:cs typeface="Proxima Nova Bold"/>
                <a:sym typeface="Proxima Nova Bold"/>
              </a:rPr>
              <a:t>TÍTULO</a:t>
            </a:r>
          </a:p>
        </p:txBody>
      </p:sp>
      <p:sp>
        <p:nvSpPr>
          <p:cNvPr id="43" name="Freeform 13">
            <a:extLst>
              <a:ext uri="{FF2B5EF4-FFF2-40B4-BE49-F238E27FC236}">
                <a16:creationId xmlns:a16="http://schemas.microsoft.com/office/drawing/2014/main" id="{FF75E109-EC26-C7C6-F294-9698C1385128}"/>
              </a:ext>
            </a:extLst>
          </p:cNvPr>
          <p:cNvSpPr/>
          <p:nvPr/>
        </p:nvSpPr>
        <p:spPr>
          <a:xfrm>
            <a:off x="14717071" y="59757"/>
            <a:ext cx="1912307" cy="1912307"/>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9"/>
            <a:stretch>
              <a:fillRect/>
            </a:stretch>
          </a:blipFill>
        </p:spPr>
      </p:sp>
      <p:pic>
        <p:nvPicPr>
          <p:cNvPr id="44" name="Imagen 43">
            <a:extLst>
              <a:ext uri="{FF2B5EF4-FFF2-40B4-BE49-F238E27FC236}">
                <a16:creationId xmlns:a16="http://schemas.microsoft.com/office/drawing/2014/main" id="{62FED0A8-7016-1AE3-4B64-7C734CFBC6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689889" y="314427"/>
            <a:ext cx="1250295" cy="1323874"/>
          </a:xfrm>
          <a:prstGeom prst="rect">
            <a:avLst/>
          </a:prstGeom>
        </p:spPr>
      </p:pic>
      <p:grpSp>
        <p:nvGrpSpPr>
          <p:cNvPr id="26" name="Grupo 25">
            <a:extLst>
              <a:ext uri="{FF2B5EF4-FFF2-40B4-BE49-F238E27FC236}">
                <a16:creationId xmlns:a16="http://schemas.microsoft.com/office/drawing/2014/main" id="{0C8D4AE9-0A89-EB79-27C8-6158C95FEC32}"/>
              </a:ext>
            </a:extLst>
          </p:cNvPr>
          <p:cNvGrpSpPr/>
          <p:nvPr/>
        </p:nvGrpSpPr>
        <p:grpSpPr>
          <a:xfrm>
            <a:off x="4444982" y="8490346"/>
            <a:ext cx="9026919" cy="1740193"/>
            <a:chOff x="340404" y="8801100"/>
            <a:chExt cx="9026919" cy="1740193"/>
          </a:xfrm>
        </p:grpSpPr>
        <p:sp>
          <p:nvSpPr>
            <p:cNvPr id="42" name="Freeform 9">
              <a:extLst>
                <a:ext uri="{FF2B5EF4-FFF2-40B4-BE49-F238E27FC236}">
                  <a16:creationId xmlns:a16="http://schemas.microsoft.com/office/drawing/2014/main" id="{415C70F1-1073-50DA-206E-A5CA3780F141}"/>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11"/>
              <a:stretch>
                <a:fillRect/>
              </a:stretch>
            </a:blipFill>
          </p:spPr>
        </p:sp>
        <p:pic>
          <p:nvPicPr>
            <p:cNvPr id="45" name="Imagen 44">
              <a:extLst>
                <a:ext uri="{FF2B5EF4-FFF2-40B4-BE49-F238E27FC236}">
                  <a16:creationId xmlns:a16="http://schemas.microsoft.com/office/drawing/2014/main" id="{5F540F25-A431-C34A-071C-D828E6788F8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rot="5400000" flipH="1" flipV="1">
            <a:off x="9914419" y="-1965580"/>
            <a:ext cx="7127320" cy="10633046"/>
          </a:xfrm>
          <a:custGeom>
            <a:avLst/>
            <a:gdLst/>
            <a:ahLst/>
            <a:cxnLst/>
            <a:rect l="l" t="t" r="r" b="b"/>
            <a:pathLst>
              <a:path w="7127320" h="10633046">
                <a:moveTo>
                  <a:pt x="7127320" y="10633046"/>
                </a:moveTo>
                <a:lnTo>
                  <a:pt x="0" y="10633046"/>
                </a:lnTo>
                <a:lnTo>
                  <a:pt x="0" y="0"/>
                </a:lnTo>
                <a:lnTo>
                  <a:pt x="7127320" y="0"/>
                </a:lnTo>
                <a:lnTo>
                  <a:pt x="7127320" y="10633046"/>
                </a:lnTo>
                <a:close/>
              </a:path>
            </a:pathLst>
          </a:custGeom>
          <a:blipFill>
            <a:blip>
              <a:extLst>
                <a:ext uri="{96DAC541-7B7A-43D3-8B79-37D633B846F1}">
                  <asvg:svgBlip xmlns:asvg="http://schemas.microsoft.com/office/drawing/2016/SVG/main" r:embed="rId3"/>
                </a:ext>
              </a:extLst>
            </a:blip>
            <a:stretch>
              <a:fillRect l="-87264"/>
            </a:stretch>
          </a:blipFill>
        </p:spPr>
      </p:sp>
      <p:sp>
        <p:nvSpPr>
          <p:cNvPr id="4" name="Freeform 4"/>
          <p:cNvSpPr/>
          <p:nvPr/>
        </p:nvSpPr>
        <p:spPr>
          <a:xfrm rot="5400000">
            <a:off x="12310684" y="1428169"/>
            <a:ext cx="7127320" cy="10633046"/>
          </a:xfrm>
          <a:custGeom>
            <a:avLst/>
            <a:gdLst/>
            <a:ahLst/>
            <a:cxnLst/>
            <a:rect l="l" t="t" r="r" b="b"/>
            <a:pathLst>
              <a:path w="7127320" h="10633046">
                <a:moveTo>
                  <a:pt x="0" y="0"/>
                </a:moveTo>
                <a:lnTo>
                  <a:pt x="7127320" y="0"/>
                </a:lnTo>
                <a:lnTo>
                  <a:pt x="7127320" y="10633046"/>
                </a:lnTo>
                <a:lnTo>
                  <a:pt x="0" y="10633046"/>
                </a:lnTo>
                <a:lnTo>
                  <a:pt x="0" y="0"/>
                </a:lnTo>
                <a:close/>
              </a:path>
            </a:pathLst>
          </a:custGeom>
          <a:blipFill>
            <a:blip>
              <a:extLst>
                <a:ext uri="{96DAC541-7B7A-43D3-8B79-37D633B846F1}">
                  <asvg:svgBlip xmlns:asvg="http://schemas.microsoft.com/office/drawing/2016/SVG/main" r:embed="rId3"/>
                </a:ext>
              </a:extLst>
            </a:blip>
            <a:stretch>
              <a:fillRect l="-87264"/>
            </a:stretch>
          </a:blipFill>
        </p:spPr>
      </p:sp>
      <p:grpSp>
        <p:nvGrpSpPr>
          <p:cNvPr id="10" name="Group 10"/>
          <p:cNvGrpSpPr/>
          <p:nvPr/>
        </p:nvGrpSpPr>
        <p:grpSpPr>
          <a:xfrm>
            <a:off x="1028700" y="6404066"/>
            <a:ext cx="7052458" cy="2534026"/>
            <a:chOff x="0" y="0"/>
            <a:chExt cx="799285" cy="287192"/>
          </a:xfrm>
        </p:grpSpPr>
        <p:sp>
          <p:nvSpPr>
            <p:cNvPr id="11" name="Freeform 11"/>
            <p:cNvSpPr/>
            <p:nvPr/>
          </p:nvSpPr>
          <p:spPr>
            <a:xfrm>
              <a:off x="0" y="0"/>
              <a:ext cx="799285" cy="287192"/>
            </a:xfrm>
            <a:custGeom>
              <a:avLst/>
              <a:gdLst/>
              <a:ahLst/>
              <a:cxnLst/>
              <a:rect l="l" t="t" r="r" b="b"/>
              <a:pathLst>
                <a:path w="799285" h="287192">
                  <a:moveTo>
                    <a:pt x="85625" y="0"/>
                  </a:moveTo>
                  <a:lnTo>
                    <a:pt x="713660" y="0"/>
                  </a:lnTo>
                  <a:cubicBezTo>
                    <a:pt x="760949" y="0"/>
                    <a:pt x="799285" y="38336"/>
                    <a:pt x="799285" y="85625"/>
                  </a:cubicBezTo>
                  <a:lnTo>
                    <a:pt x="799285" y="201567"/>
                  </a:lnTo>
                  <a:cubicBezTo>
                    <a:pt x="799285" y="248856"/>
                    <a:pt x="760949" y="287192"/>
                    <a:pt x="713660" y="287192"/>
                  </a:cubicBezTo>
                  <a:lnTo>
                    <a:pt x="85625" y="287192"/>
                  </a:lnTo>
                  <a:cubicBezTo>
                    <a:pt x="38336" y="287192"/>
                    <a:pt x="0" y="248856"/>
                    <a:pt x="0" y="201567"/>
                  </a:cubicBezTo>
                  <a:lnTo>
                    <a:pt x="0" y="85625"/>
                  </a:lnTo>
                  <a:cubicBezTo>
                    <a:pt x="0" y="38336"/>
                    <a:pt x="38336" y="0"/>
                    <a:pt x="85625" y="0"/>
                  </a:cubicBezTo>
                  <a:close/>
                </a:path>
              </a:pathLst>
            </a:custGeom>
            <a:gradFill rotWithShape="1">
              <a:gsLst>
                <a:gs pos="0">
                  <a:srgbClr val="007D5F">
                    <a:alpha val="100000"/>
                  </a:srgbClr>
                </a:gs>
                <a:gs pos="50000">
                  <a:srgbClr val="16A885">
                    <a:alpha val="100000"/>
                  </a:srgbClr>
                </a:gs>
                <a:gs pos="100000">
                  <a:srgbClr val="028263">
                    <a:alpha val="100000"/>
                  </a:srgbClr>
                </a:gs>
              </a:gsLst>
              <a:lin ang="0"/>
            </a:gradFill>
          </p:spPr>
        </p:sp>
        <p:sp>
          <p:nvSpPr>
            <p:cNvPr id="12" name="TextBox 12"/>
            <p:cNvSpPr txBox="1"/>
            <p:nvPr/>
          </p:nvSpPr>
          <p:spPr>
            <a:xfrm>
              <a:off x="0" y="-38100"/>
              <a:ext cx="799285" cy="325292"/>
            </a:xfrm>
            <a:prstGeom prst="rect">
              <a:avLst/>
            </a:prstGeom>
          </p:spPr>
          <p:txBody>
            <a:bodyPr lIns="50800" tIns="50800" rIns="50800" bIns="50800" rtlCol="0" anchor="ctr"/>
            <a:lstStyle/>
            <a:p>
              <a:pPr algn="ctr">
                <a:lnSpc>
                  <a:spcPts val="2659"/>
                </a:lnSpc>
                <a:spcBef>
                  <a:spcPct val="0"/>
                </a:spcBef>
              </a:pPr>
              <a:endParaRPr/>
            </a:p>
          </p:txBody>
        </p:sp>
      </p:grpSp>
      <p:sp>
        <p:nvSpPr>
          <p:cNvPr id="13" name="TextBox 13"/>
          <p:cNvSpPr txBox="1"/>
          <p:nvPr/>
        </p:nvSpPr>
        <p:spPr>
          <a:xfrm>
            <a:off x="1028700" y="3980293"/>
            <a:ext cx="7171705" cy="1895283"/>
          </a:xfrm>
          <a:prstGeom prst="rect">
            <a:avLst/>
          </a:prstGeom>
        </p:spPr>
        <p:txBody>
          <a:bodyPr lIns="0" tIns="0" rIns="0" bIns="0" rtlCol="0" anchor="t">
            <a:spAutoFit/>
          </a:bodyPr>
          <a:lstStyle/>
          <a:p>
            <a:pPr algn="just">
              <a:lnSpc>
                <a:spcPts val="2560"/>
              </a:lnSpc>
              <a:spcBef>
                <a:spcPct val="0"/>
              </a:spcBef>
            </a:pPr>
            <a:r>
              <a:rPr lang="en-US" sz="1829">
                <a:solidFill>
                  <a:srgbClr val="1A1A1A"/>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p>
        </p:txBody>
      </p:sp>
      <p:sp>
        <p:nvSpPr>
          <p:cNvPr id="14" name="TextBox 14"/>
          <p:cNvSpPr txBox="1"/>
          <p:nvPr/>
        </p:nvSpPr>
        <p:spPr>
          <a:xfrm>
            <a:off x="1831262" y="6899346"/>
            <a:ext cx="5566582" cy="1486317"/>
          </a:xfrm>
          <a:prstGeom prst="rect">
            <a:avLst/>
          </a:prstGeom>
        </p:spPr>
        <p:txBody>
          <a:bodyPr lIns="0" tIns="0" rIns="0" bIns="0" rtlCol="0" anchor="t">
            <a:spAutoFit/>
          </a:bodyPr>
          <a:lstStyle/>
          <a:p>
            <a:pPr algn="just">
              <a:lnSpc>
                <a:spcPts val="2389"/>
              </a:lnSpc>
              <a:spcBef>
                <a:spcPct val="0"/>
              </a:spcBef>
            </a:pPr>
            <a:r>
              <a:rPr lang="en-US" sz="1706">
                <a:solidFill>
                  <a:srgbClr val="FFFFFF"/>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a:t>
            </a:r>
          </a:p>
        </p:txBody>
      </p:sp>
      <p:sp>
        <p:nvSpPr>
          <p:cNvPr id="15" name="TextBox 11">
            <a:extLst>
              <a:ext uri="{FF2B5EF4-FFF2-40B4-BE49-F238E27FC236}">
                <a16:creationId xmlns:a16="http://schemas.microsoft.com/office/drawing/2014/main" id="{FE104948-55A7-46FD-76B5-04BCBC896484}"/>
              </a:ext>
            </a:extLst>
          </p:cNvPr>
          <p:cNvSpPr txBox="1"/>
          <p:nvPr/>
        </p:nvSpPr>
        <p:spPr>
          <a:xfrm>
            <a:off x="1028700" y="1655318"/>
            <a:ext cx="7464507" cy="841256"/>
          </a:xfrm>
          <a:prstGeom prst="rect">
            <a:avLst/>
          </a:prstGeom>
        </p:spPr>
        <p:txBody>
          <a:bodyPr lIns="0" tIns="0" rIns="0" bIns="0" rtlCol="0" anchor="t">
            <a:spAutoFit/>
          </a:bodyPr>
          <a:lstStyle/>
          <a:p>
            <a:pPr algn="l">
              <a:lnSpc>
                <a:spcPts val="6432"/>
              </a:lnSpc>
            </a:pPr>
            <a:r>
              <a:rPr lang="en-US" sz="8800" b="1" dirty="0">
                <a:solidFill>
                  <a:srgbClr val="1A1A1A"/>
                </a:solidFill>
                <a:latin typeface="Barlow Semi Condensed ExtraBold" panose="00000906000000000000" pitchFamily="2" charset="0"/>
                <a:ea typeface="Proxima Nova Bold"/>
                <a:cs typeface="Proxima Nova Bold"/>
                <a:sym typeface="Proxima Nova Bold"/>
              </a:rPr>
              <a:t>TÍTULO</a:t>
            </a:r>
          </a:p>
        </p:txBody>
      </p:sp>
      <p:sp>
        <p:nvSpPr>
          <p:cNvPr id="9" name="Freeform 13">
            <a:extLst>
              <a:ext uri="{FF2B5EF4-FFF2-40B4-BE49-F238E27FC236}">
                <a16:creationId xmlns:a16="http://schemas.microsoft.com/office/drawing/2014/main" id="{0B95D68F-7250-EC13-C47F-F6A307A58484}"/>
              </a:ext>
            </a:extLst>
          </p:cNvPr>
          <p:cNvSpPr/>
          <p:nvPr/>
        </p:nvSpPr>
        <p:spPr>
          <a:xfrm>
            <a:off x="7260612" y="18054"/>
            <a:ext cx="1912307" cy="1912307"/>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4"/>
            <a:stretch>
              <a:fillRect/>
            </a:stretch>
          </a:blipFill>
        </p:spPr>
      </p:sp>
      <p:pic>
        <p:nvPicPr>
          <p:cNvPr id="17" name="Imagen 16">
            <a:extLst>
              <a:ext uri="{FF2B5EF4-FFF2-40B4-BE49-F238E27FC236}">
                <a16:creationId xmlns:a16="http://schemas.microsoft.com/office/drawing/2014/main" id="{CC6B70BC-4BC2-C0B1-1282-3C3BDD5E782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33430" y="272724"/>
            <a:ext cx="1250295" cy="1323874"/>
          </a:xfrm>
          <a:prstGeom prst="rect">
            <a:avLst/>
          </a:prstGeom>
        </p:spPr>
      </p:pic>
      <p:grpSp>
        <p:nvGrpSpPr>
          <p:cNvPr id="18" name="Grupo 17">
            <a:extLst>
              <a:ext uri="{FF2B5EF4-FFF2-40B4-BE49-F238E27FC236}">
                <a16:creationId xmlns:a16="http://schemas.microsoft.com/office/drawing/2014/main" id="{A2BB8999-D63F-A320-4264-085BA52802D2}"/>
              </a:ext>
            </a:extLst>
          </p:cNvPr>
          <p:cNvGrpSpPr/>
          <p:nvPr/>
        </p:nvGrpSpPr>
        <p:grpSpPr>
          <a:xfrm>
            <a:off x="326084" y="8689257"/>
            <a:ext cx="9026919" cy="1740193"/>
            <a:chOff x="340404" y="8801100"/>
            <a:chExt cx="9026919" cy="1740193"/>
          </a:xfrm>
        </p:grpSpPr>
        <p:sp>
          <p:nvSpPr>
            <p:cNvPr id="19" name="Freeform 9">
              <a:extLst>
                <a:ext uri="{FF2B5EF4-FFF2-40B4-BE49-F238E27FC236}">
                  <a16:creationId xmlns:a16="http://schemas.microsoft.com/office/drawing/2014/main" id="{A33DE894-3CBC-494B-4CAE-4021760ED772}"/>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6"/>
              <a:stretch>
                <a:fillRect/>
              </a:stretch>
            </a:blipFill>
          </p:spPr>
        </p:sp>
        <p:pic>
          <p:nvPicPr>
            <p:cNvPr id="20" name="Imagen 19">
              <a:extLst>
                <a:ext uri="{FF2B5EF4-FFF2-40B4-BE49-F238E27FC236}">
                  <a16:creationId xmlns:a16="http://schemas.microsoft.com/office/drawing/2014/main" id="{8088E780-237B-01A3-54A1-57A3121F4F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grpSp>
        <p:nvGrpSpPr>
          <p:cNvPr id="21" name="Group 5">
            <a:extLst>
              <a:ext uri="{FF2B5EF4-FFF2-40B4-BE49-F238E27FC236}">
                <a16:creationId xmlns:a16="http://schemas.microsoft.com/office/drawing/2014/main" id="{FEF63BCC-7AAC-4748-2F67-7388BCF81A8A}"/>
              </a:ext>
            </a:extLst>
          </p:cNvPr>
          <p:cNvGrpSpPr/>
          <p:nvPr/>
        </p:nvGrpSpPr>
        <p:grpSpPr>
          <a:xfrm>
            <a:off x="10052399" y="1226128"/>
            <a:ext cx="7282076" cy="7528437"/>
            <a:chOff x="0" y="0"/>
            <a:chExt cx="812800" cy="812800"/>
          </a:xfrm>
          <a:solidFill>
            <a:srgbClr val="16A885"/>
          </a:solidFill>
        </p:grpSpPr>
        <p:sp>
          <p:nvSpPr>
            <p:cNvPr id="22" name="Freeform 6">
              <a:extLst>
                <a:ext uri="{FF2B5EF4-FFF2-40B4-BE49-F238E27FC236}">
                  <a16:creationId xmlns:a16="http://schemas.microsoft.com/office/drawing/2014/main" id="{1C379083-7E8C-0ECE-9B36-C1B1ECB31A1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grpSp>
        <p:nvGrpSpPr>
          <p:cNvPr id="23" name="Group 5">
            <a:extLst>
              <a:ext uri="{FF2B5EF4-FFF2-40B4-BE49-F238E27FC236}">
                <a16:creationId xmlns:a16="http://schemas.microsoft.com/office/drawing/2014/main" id="{C1A4D988-D20E-0359-9055-047F39BF8B33}"/>
              </a:ext>
            </a:extLst>
          </p:cNvPr>
          <p:cNvGrpSpPr/>
          <p:nvPr/>
        </p:nvGrpSpPr>
        <p:grpSpPr>
          <a:xfrm>
            <a:off x="10243586" y="1540495"/>
            <a:ext cx="6899702" cy="6899702"/>
            <a:chOff x="0" y="0"/>
            <a:chExt cx="812800" cy="812800"/>
          </a:xfrm>
          <a:solidFill>
            <a:schemeClr val="bg1"/>
          </a:solidFill>
        </p:grpSpPr>
        <p:sp>
          <p:nvSpPr>
            <p:cNvPr id="24" name="Freeform 6">
              <a:extLst>
                <a:ext uri="{FF2B5EF4-FFF2-40B4-BE49-F238E27FC236}">
                  <a16:creationId xmlns:a16="http://schemas.microsoft.com/office/drawing/2014/main" id="{6632560E-871D-F726-E9E5-6549BE695CB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sp>
        <p:nvSpPr>
          <p:cNvPr id="26" name="TextBox 10">
            <a:extLst>
              <a:ext uri="{FF2B5EF4-FFF2-40B4-BE49-F238E27FC236}">
                <a16:creationId xmlns:a16="http://schemas.microsoft.com/office/drawing/2014/main" id="{397F2487-809E-E8C9-4895-2410A9FFA262}"/>
              </a:ext>
            </a:extLst>
          </p:cNvPr>
          <p:cNvSpPr txBox="1"/>
          <p:nvPr/>
        </p:nvSpPr>
        <p:spPr>
          <a:xfrm>
            <a:off x="13219665" y="4832482"/>
            <a:ext cx="947543" cy="315727"/>
          </a:xfrm>
          <a:prstGeom prst="rect">
            <a:avLst/>
          </a:prstGeom>
        </p:spPr>
        <p:txBody>
          <a:bodyPr wrap="square" lIns="0" tIns="0" rIns="0" bIns="0" rtlCol="0" anchor="t">
            <a:spAutoFit/>
          </a:bodyPr>
          <a:lstStyle/>
          <a:p>
            <a:pPr algn="ctr">
              <a:lnSpc>
                <a:spcPts val="2560"/>
              </a:lnSpc>
              <a:spcBef>
                <a:spcPct val="0"/>
              </a:spcBef>
            </a:pPr>
            <a:r>
              <a:rPr lang="en-US" sz="1829" dirty="0">
                <a:solidFill>
                  <a:srgbClr val="1A1A1A"/>
                </a:solidFill>
                <a:latin typeface="Poppins"/>
                <a:ea typeface="Poppins"/>
                <a:cs typeface="Poppins"/>
                <a:sym typeface="Poppins"/>
              </a:rPr>
              <a:t>IMAGEN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sp>
        <p:nvSpPr>
          <p:cNvPr id="3" name="Freeform 3"/>
          <p:cNvSpPr/>
          <p:nvPr/>
        </p:nvSpPr>
        <p:spPr>
          <a:xfrm flipH="1" flipV="1">
            <a:off x="0" y="-506963"/>
            <a:ext cx="9500066" cy="10951084"/>
          </a:xfrm>
          <a:custGeom>
            <a:avLst/>
            <a:gdLst/>
            <a:ahLst/>
            <a:cxnLst/>
            <a:rect l="l" t="t" r="r" b="b"/>
            <a:pathLst>
              <a:path w="9500066" h="10951084">
                <a:moveTo>
                  <a:pt x="9500066" y="10951084"/>
                </a:moveTo>
                <a:lnTo>
                  <a:pt x="0" y="10951084"/>
                </a:lnTo>
                <a:lnTo>
                  <a:pt x="0" y="0"/>
                </a:lnTo>
                <a:lnTo>
                  <a:pt x="9500066" y="0"/>
                </a:lnTo>
                <a:lnTo>
                  <a:pt x="9500066" y="10951084"/>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flipV="1">
            <a:off x="-134232" y="2790367"/>
            <a:ext cx="6419586" cy="7653754"/>
          </a:xfrm>
          <a:custGeom>
            <a:avLst/>
            <a:gdLst/>
            <a:ahLst/>
            <a:cxnLst/>
            <a:rect l="l" t="t" r="r" b="b"/>
            <a:pathLst>
              <a:path w="6419586" h="7653754">
                <a:moveTo>
                  <a:pt x="0" y="7653754"/>
                </a:moveTo>
                <a:lnTo>
                  <a:pt x="6419586" y="7653754"/>
                </a:lnTo>
                <a:lnTo>
                  <a:pt x="6419586" y="0"/>
                </a:lnTo>
                <a:lnTo>
                  <a:pt x="0" y="0"/>
                </a:lnTo>
                <a:lnTo>
                  <a:pt x="0" y="7653754"/>
                </a:lnTo>
                <a:close/>
              </a:path>
            </a:pathLst>
          </a:custGeom>
          <a:blipFill>
            <a:blip>
              <a:extLst>
                <a:ext uri="{96DAC541-7B7A-43D3-8B79-37D633B846F1}">
                  <asvg:svgBlip xmlns:asvg="http://schemas.microsoft.com/office/drawing/2016/SVG/main" r:embed="rId4"/>
                </a:ext>
              </a:extLst>
            </a:blip>
            <a:stretch>
              <a:fillRect/>
            </a:stretch>
          </a:blipFill>
        </p:spPr>
      </p:sp>
      <p:sp>
        <p:nvSpPr>
          <p:cNvPr id="10" name="TextBox 10"/>
          <p:cNvSpPr txBox="1"/>
          <p:nvPr/>
        </p:nvSpPr>
        <p:spPr>
          <a:xfrm>
            <a:off x="9500066" y="3223902"/>
            <a:ext cx="7171705" cy="1895283"/>
          </a:xfrm>
          <a:prstGeom prst="rect">
            <a:avLst/>
          </a:prstGeom>
        </p:spPr>
        <p:txBody>
          <a:bodyPr lIns="0" tIns="0" rIns="0" bIns="0" rtlCol="0" anchor="t">
            <a:spAutoFit/>
          </a:bodyPr>
          <a:lstStyle/>
          <a:p>
            <a:pPr algn="just">
              <a:lnSpc>
                <a:spcPts val="2560"/>
              </a:lnSpc>
              <a:spcBef>
                <a:spcPct val="0"/>
              </a:spcBef>
            </a:pPr>
            <a:r>
              <a:rPr lang="en-US" sz="1829" dirty="0">
                <a:solidFill>
                  <a:srgbClr val="1A1A1A"/>
                </a:solidFill>
                <a:latin typeface="Poppins"/>
                <a:ea typeface="Poppins"/>
                <a:cs typeface="Poppins"/>
                <a:sym typeface="Poppins"/>
              </a:rPr>
              <a:t>Lorem ipsum dolor sit </a:t>
            </a:r>
            <a:r>
              <a:rPr lang="en-US" sz="1829" dirty="0" err="1">
                <a:solidFill>
                  <a:srgbClr val="1A1A1A"/>
                </a:solidFill>
                <a:latin typeface="Poppins"/>
                <a:ea typeface="Poppins"/>
                <a:cs typeface="Poppins"/>
                <a:sym typeface="Poppins"/>
              </a:rPr>
              <a:t>amet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consectetur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adipiscing</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elit</a:t>
            </a:r>
            <a:r>
              <a:rPr lang="en-US" sz="1829" dirty="0">
                <a:solidFill>
                  <a:srgbClr val="1A1A1A"/>
                </a:solidFill>
                <a:latin typeface="Poppins"/>
                <a:ea typeface="Poppins"/>
                <a:cs typeface="Poppins"/>
                <a:sym typeface="Poppins"/>
              </a:rPr>
              <a:t>, sed do </a:t>
            </a:r>
            <a:r>
              <a:rPr lang="en-US" sz="1829" dirty="0" err="1">
                <a:solidFill>
                  <a:srgbClr val="1A1A1A"/>
                </a:solidFill>
                <a:latin typeface="Poppins"/>
                <a:ea typeface="Poppins"/>
                <a:cs typeface="Poppins"/>
                <a:sym typeface="Poppins"/>
              </a:rPr>
              <a:t>eiusmod</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tempor</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incididunt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labore et dolore magna </a:t>
            </a:r>
            <a:r>
              <a:rPr lang="en-US" sz="1829" dirty="0" err="1">
                <a:solidFill>
                  <a:srgbClr val="1A1A1A"/>
                </a:solidFill>
                <a:latin typeface="Poppins"/>
                <a:ea typeface="Poppins"/>
                <a:cs typeface="Poppins"/>
                <a:sym typeface="Poppins"/>
              </a:rPr>
              <a:t>aliqua</a:t>
            </a:r>
            <a:r>
              <a:rPr lang="en-US" sz="1829" dirty="0">
                <a:solidFill>
                  <a:srgbClr val="1A1A1A"/>
                </a:solidFill>
                <a:latin typeface="Poppins"/>
                <a:ea typeface="Poppins"/>
                <a:cs typeface="Poppins"/>
                <a:sym typeface="Poppins"/>
              </a:rPr>
              <a:t>. Ut </a:t>
            </a:r>
            <a:r>
              <a:rPr lang="en-US" sz="1829" dirty="0" err="1">
                <a:solidFill>
                  <a:srgbClr val="1A1A1A"/>
                </a:solidFill>
                <a:latin typeface="Poppins"/>
                <a:ea typeface="Poppins"/>
                <a:cs typeface="Poppins"/>
                <a:sym typeface="Poppins"/>
              </a:rPr>
              <a:t>enim</a:t>
            </a:r>
            <a:r>
              <a:rPr lang="en-US" sz="1829" dirty="0">
                <a:solidFill>
                  <a:srgbClr val="1A1A1A"/>
                </a:solidFill>
                <a:latin typeface="Poppins"/>
                <a:ea typeface="Poppins"/>
                <a:cs typeface="Poppins"/>
                <a:sym typeface="Poppins"/>
              </a:rPr>
              <a:t> ad minim </a:t>
            </a:r>
            <a:r>
              <a:rPr lang="en-US" sz="1829" dirty="0" err="1">
                <a:solidFill>
                  <a:srgbClr val="1A1A1A"/>
                </a:solidFill>
                <a:latin typeface="Poppins"/>
                <a:ea typeface="Poppins"/>
                <a:cs typeface="Poppins"/>
                <a:sym typeface="Poppins"/>
              </a:rPr>
              <a:t>veniam</a:t>
            </a:r>
            <a:r>
              <a:rPr lang="en-US" sz="1829" dirty="0">
                <a:solidFill>
                  <a:srgbClr val="1A1A1A"/>
                </a:solidFill>
                <a:latin typeface="Poppins"/>
                <a:ea typeface="Poppins"/>
                <a:cs typeface="Poppins"/>
                <a:sym typeface="Poppins"/>
              </a:rPr>
              <a:t>, quis </a:t>
            </a:r>
            <a:r>
              <a:rPr lang="en-US" sz="1829" dirty="0" err="1">
                <a:solidFill>
                  <a:srgbClr val="1A1A1A"/>
                </a:solidFill>
                <a:latin typeface="Poppins"/>
                <a:ea typeface="Poppins"/>
                <a:cs typeface="Poppins"/>
                <a:sym typeface="Poppins"/>
              </a:rPr>
              <a:t>nostrud</a:t>
            </a:r>
            <a:r>
              <a:rPr lang="en-US" sz="1829" dirty="0">
                <a:solidFill>
                  <a:srgbClr val="1A1A1A"/>
                </a:solidFill>
                <a:latin typeface="Poppins"/>
                <a:ea typeface="Poppins"/>
                <a:cs typeface="Poppins"/>
                <a:sym typeface="Poppins"/>
              </a:rPr>
              <a:t> exercitation </a:t>
            </a:r>
            <a:r>
              <a:rPr lang="en-US" sz="1829" dirty="0" err="1">
                <a:solidFill>
                  <a:srgbClr val="1A1A1A"/>
                </a:solidFill>
                <a:latin typeface="Poppins"/>
                <a:ea typeface="Poppins"/>
                <a:cs typeface="Poppins"/>
                <a:sym typeface="Poppins"/>
              </a:rPr>
              <a:t>ullamco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laboris</a:t>
            </a:r>
            <a:r>
              <a:rPr lang="en-US" sz="1829" dirty="0">
                <a:solidFill>
                  <a:srgbClr val="1A1A1A"/>
                </a:solidFill>
                <a:latin typeface="Poppins"/>
                <a:ea typeface="Poppins"/>
                <a:cs typeface="Poppins"/>
                <a:sym typeface="Poppins"/>
              </a:rPr>
              <a:t> nisi </a:t>
            </a:r>
            <a:r>
              <a:rPr lang="en-US" sz="1829" dirty="0" err="1">
                <a:solidFill>
                  <a:srgbClr val="1A1A1A"/>
                </a:solidFill>
                <a:latin typeface="Poppins"/>
                <a:ea typeface="Poppins"/>
                <a:cs typeface="Poppins"/>
                <a:sym typeface="Poppins"/>
              </a:rPr>
              <a:t>ut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aliquip</a:t>
            </a:r>
            <a:r>
              <a:rPr lang="en-US" sz="1829" dirty="0">
                <a:solidFill>
                  <a:srgbClr val="1A1A1A"/>
                </a:solidFill>
                <a:latin typeface="Poppins"/>
                <a:ea typeface="Poppins"/>
                <a:cs typeface="Poppins"/>
                <a:sym typeface="Poppins"/>
              </a:rPr>
              <a:t> ex </a:t>
            </a:r>
            <a:r>
              <a:rPr lang="en-US" sz="1829" dirty="0" err="1">
                <a:solidFill>
                  <a:srgbClr val="1A1A1A"/>
                </a:solidFill>
                <a:latin typeface="Poppins"/>
                <a:ea typeface="Poppins"/>
                <a:cs typeface="Poppins"/>
                <a:sym typeface="Poppins"/>
              </a:rPr>
              <a:t>ea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commodo</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consequat</a:t>
            </a:r>
            <a:r>
              <a:rPr lang="en-US" sz="1829" dirty="0">
                <a:solidFill>
                  <a:srgbClr val="1A1A1A"/>
                </a:solidFill>
                <a:latin typeface="Poppins"/>
                <a:ea typeface="Poppins"/>
                <a:cs typeface="Poppins"/>
                <a:sym typeface="Poppins"/>
              </a:rPr>
              <a:t>. Duis </a:t>
            </a:r>
            <a:r>
              <a:rPr lang="en-US" sz="1829" dirty="0" err="1">
                <a:solidFill>
                  <a:srgbClr val="1A1A1A"/>
                </a:solidFill>
                <a:latin typeface="Poppins"/>
                <a:ea typeface="Poppins"/>
                <a:cs typeface="Poppins"/>
                <a:sym typeface="Poppins"/>
              </a:rPr>
              <a:t>aute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irure</a:t>
            </a:r>
            <a:r>
              <a:rPr lang="en-US" sz="1829" dirty="0">
                <a:solidFill>
                  <a:srgbClr val="1A1A1A"/>
                </a:solidFill>
                <a:latin typeface="Poppins"/>
                <a:ea typeface="Poppins"/>
                <a:cs typeface="Poppins"/>
                <a:sym typeface="Poppins"/>
              </a:rPr>
              <a:t> dolor in </a:t>
            </a:r>
            <a:r>
              <a:rPr lang="en-US" sz="1829" dirty="0" err="1">
                <a:solidFill>
                  <a:srgbClr val="1A1A1A"/>
                </a:solidFill>
                <a:latin typeface="Poppins"/>
                <a:ea typeface="Poppins"/>
                <a:cs typeface="Poppins"/>
                <a:sym typeface="Poppins"/>
              </a:rPr>
              <a:t>reprehenderit</a:t>
            </a:r>
            <a:r>
              <a:rPr lang="en-US" sz="1829" dirty="0">
                <a:solidFill>
                  <a:srgbClr val="1A1A1A"/>
                </a:solidFill>
                <a:latin typeface="Poppins"/>
                <a:ea typeface="Poppins"/>
                <a:cs typeface="Poppins"/>
                <a:sym typeface="Poppins"/>
              </a:rPr>
              <a:t> in </a:t>
            </a:r>
            <a:r>
              <a:rPr lang="en-US" sz="1829" dirty="0" err="1">
                <a:solidFill>
                  <a:srgbClr val="1A1A1A"/>
                </a:solidFill>
                <a:latin typeface="Poppins"/>
                <a:ea typeface="Poppins"/>
                <a:cs typeface="Poppins"/>
                <a:sym typeface="Poppins"/>
              </a:rPr>
              <a:t>voluptate</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velit</a:t>
            </a:r>
            <a:r>
              <a:rPr lang="en-US" sz="1829" dirty="0">
                <a:solidFill>
                  <a:srgbClr val="1A1A1A"/>
                </a:solidFill>
                <a:latin typeface="Poppins"/>
                <a:ea typeface="Poppins"/>
                <a:cs typeface="Poppins"/>
                <a:sym typeface="Poppins"/>
              </a:rPr>
              <a:t> esse </a:t>
            </a:r>
            <a:r>
              <a:rPr lang="en-US" sz="1829" dirty="0" err="1">
                <a:solidFill>
                  <a:srgbClr val="1A1A1A"/>
                </a:solidFill>
                <a:latin typeface="Poppins"/>
                <a:ea typeface="Poppins"/>
                <a:cs typeface="Poppins"/>
                <a:sym typeface="Poppins"/>
              </a:rPr>
              <a:t>cillum</a:t>
            </a:r>
            <a:r>
              <a:rPr lang="en-US" sz="1829" dirty="0">
                <a:solidFill>
                  <a:srgbClr val="1A1A1A"/>
                </a:solidFill>
                <a:latin typeface="Poppins"/>
                <a:ea typeface="Poppins"/>
                <a:cs typeface="Poppins"/>
                <a:sym typeface="Poppins"/>
              </a:rPr>
              <a:t> dolore </a:t>
            </a:r>
            <a:r>
              <a:rPr lang="en-US" sz="1829" dirty="0" err="1">
                <a:solidFill>
                  <a:srgbClr val="1A1A1A"/>
                </a:solidFill>
                <a:latin typeface="Poppins"/>
                <a:ea typeface="Poppins"/>
                <a:cs typeface="Poppins"/>
                <a:sym typeface="Poppins"/>
              </a:rPr>
              <a:t>eu</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fugiat</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nulla</a:t>
            </a:r>
            <a:r>
              <a:rPr lang="en-US" sz="1829" dirty="0">
                <a:solidFill>
                  <a:srgbClr val="1A1A1A"/>
                </a:solidFill>
                <a:latin typeface="Poppins"/>
                <a:ea typeface="Poppins"/>
                <a:cs typeface="Poppins"/>
                <a:sym typeface="Poppins"/>
              </a:rPr>
              <a:t> </a:t>
            </a:r>
            <a:r>
              <a:rPr lang="en-US" sz="1829" dirty="0" err="1">
                <a:solidFill>
                  <a:srgbClr val="1A1A1A"/>
                </a:solidFill>
                <a:latin typeface="Poppins"/>
                <a:ea typeface="Poppins"/>
                <a:cs typeface="Poppins"/>
                <a:sym typeface="Poppins"/>
              </a:rPr>
              <a:t>pariatur</a:t>
            </a:r>
            <a:r>
              <a:rPr lang="en-US" sz="1829" dirty="0">
                <a:solidFill>
                  <a:srgbClr val="1A1A1A"/>
                </a:solidFill>
                <a:latin typeface="Poppins"/>
                <a:ea typeface="Poppins"/>
                <a:cs typeface="Poppins"/>
                <a:sym typeface="Poppins"/>
              </a:rPr>
              <a:t>.</a:t>
            </a:r>
          </a:p>
        </p:txBody>
      </p:sp>
      <p:sp>
        <p:nvSpPr>
          <p:cNvPr id="11" name="TextBox 11"/>
          <p:cNvSpPr txBox="1"/>
          <p:nvPr/>
        </p:nvSpPr>
        <p:spPr>
          <a:xfrm>
            <a:off x="9500066" y="5288369"/>
            <a:ext cx="7171705" cy="1263912"/>
          </a:xfrm>
          <a:prstGeom prst="rect">
            <a:avLst/>
          </a:prstGeom>
        </p:spPr>
        <p:txBody>
          <a:bodyPr lIns="0" tIns="0" rIns="0" bIns="0" rtlCol="0" anchor="t">
            <a:spAutoFit/>
          </a:bodyPr>
          <a:lstStyle/>
          <a:p>
            <a:pPr algn="just">
              <a:lnSpc>
                <a:spcPts val="2560"/>
              </a:lnSpc>
              <a:spcBef>
                <a:spcPct val="0"/>
              </a:spcBef>
            </a:pPr>
            <a:r>
              <a:rPr lang="en-US" sz="1829">
                <a:solidFill>
                  <a:srgbClr val="1A1A1A"/>
                </a:solidFill>
                <a:latin typeface="Poppins"/>
                <a:ea typeface="Poppins"/>
                <a:cs typeface="Poppins"/>
                <a:sym typeface="Poppins"/>
              </a:rPr>
              <a:t>Lorem ipsum dolor sit amet, consectetur adipiscing elit, sed do eiusmod tempor incididunt ut labore et dolore magna aliqua. Ut enim ad minim veniam, quis nostrud exercitation ullamco laboris nisi ut aliquip ex ea commodo consequat. </a:t>
            </a:r>
          </a:p>
        </p:txBody>
      </p:sp>
      <p:sp>
        <p:nvSpPr>
          <p:cNvPr id="12" name="TextBox 12"/>
          <p:cNvSpPr txBox="1"/>
          <p:nvPr/>
        </p:nvSpPr>
        <p:spPr>
          <a:xfrm>
            <a:off x="9500066" y="6723731"/>
            <a:ext cx="7171705" cy="947942"/>
          </a:xfrm>
          <a:prstGeom prst="rect">
            <a:avLst/>
          </a:prstGeom>
        </p:spPr>
        <p:txBody>
          <a:bodyPr lIns="0" tIns="0" rIns="0" bIns="0" rtlCol="0" anchor="t">
            <a:spAutoFit/>
          </a:bodyPr>
          <a:lstStyle/>
          <a:p>
            <a:pPr algn="just">
              <a:lnSpc>
                <a:spcPts val="2560"/>
              </a:lnSpc>
              <a:spcBef>
                <a:spcPct val="0"/>
              </a:spcBef>
            </a:pPr>
            <a:r>
              <a:rPr lang="en-US" sz="1829">
                <a:solidFill>
                  <a:srgbClr val="1A1A1A"/>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13" name="TextBox 13"/>
          <p:cNvSpPr txBox="1"/>
          <p:nvPr/>
        </p:nvSpPr>
        <p:spPr>
          <a:xfrm>
            <a:off x="9500066" y="7814548"/>
            <a:ext cx="7171705" cy="947942"/>
          </a:xfrm>
          <a:prstGeom prst="rect">
            <a:avLst/>
          </a:prstGeom>
        </p:spPr>
        <p:txBody>
          <a:bodyPr lIns="0" tIns="0" rIns="0" bIns="0" rtlCol="0" anchor="t">
            <a:spAutoFit/>
          </a:bodyPr>
          <a:lstStyle/>
          <a:p>
            <a:pPr algn="just">
              <a:lnSpc>
                <a:spcPts val="2560"/>
              </a:lnSpc>
              <a:spcBef>
                <a:spcPct val="0"/>
              </a:spcBef>
            </a:pPr>
            <a:r>
              <a:rPr lang="en-US" sz="1829">
                <a:solidFill>
                  <a:srgbClr val="1A1A1A"/>
                </a:solidFill>
                <a:latin typeface="Poppins"/>
                <a:ea typeface="Poppins"/>
                <a:cs typeface="Poppins"/>
                <a:sym typeface="Poppins"/>
              </a:rPr>
              <a:t>Lorem ipsum dolor sit amet, consectetur adipiscing elit, sed do eiusmod tempor incididunt ut labore et dolore magna aliqua. Ut enim ad minim veniam</a:t>
            </a:r>
          </a:p>
        </p:txBody>
      </p:sp>
      <p:sp>
        <p:nvSpPr>
          <p:cNvPr id="14" name="TextBox 11">
            <a:extLst>
              <a:ext uri="{FF2B5EF4-FFF2-40B4-BE49-F238E27FC236}">
                <a16:creationId xmlns:a16="http://schemas.microsoft.com/office/drawing/2014/main" id="{5CFEFB47-D334-8C00-7A63-CE57D4A78B61}"/>
              </a:ext>
            </a:extLst>
          </p:cNvPr>
          <p:cNvSpPr txBox="1"/>
          <p:nvPr/>
        </p:nvSpPr>
        <p:spPr>
          <a:xfrm>
            <a:off x="9663432" y="1840538"/>
            <a:ext cx="7464507" cy="841256"/>
          </a:xfrm>
          <a:prstGeom prst="rect">
            <a:avLst/>
          </a:prstGeom>
        </p:spPr>
        <p:txBody>
          <a:bodyPr lIns="0" tIns="0" rIns="0" bIns="0" rtlCol="0" anchor="t">
            <a:spAutoFit/>
          </a:bodyPr>
          <a:lstStyle/>
          <a:p>
            <a:pPr algn="l">
              <a:lnSpc>
                <a:spcPts val="6432"/>
              </a:lnSpc>
            </a:pPr>
            <a:r>
              <a:rPr lang="en-US" sz="8800" b="1" dirty="0">
                <a:solidFill>
                  <a:srgbClr val="1A1A1A"/>
                </a:solidFill>
                <a:latin typeface="Barlow Semi Condensed ExtraBold" panose="00000906000000000000" pitchFamily="2" charset="0"/>
                <a:ea typeface="Proxima Nova Bold"/>
                <a:cs typeface="Proxima Nova Bold"/>
                <a:sym typeface="Proxima Nova Bold"/>
              </a:rPr>
              <a:t>TÍTULO</a:t>
            </a:r>
          </a:p>
        </p:txBody>
      </p:sp>
      <p:sp>
        <p:nvSpPr>
          <p:cNvPr id="6" name="Freeform 13">
            <a:extLst>
              <a:ext uri="{FF2B5EF4-FFF2-40B4-BE49-F238E27FC236}">
                <a16:creationId xmlns:a16="http://schemas.microsoft.com/office/drawing/2014/main" id="{27DF25C6-3209-A254-E5CF-8CB462315416}"/>
              </a:ext>
            </a:extLst>
          </p:cNvPr>
          <p:cNvSpPr/>
          <p:nvPr/>
        </p:nvSpPr>
        <p:spPr>
          <a:xfrm>
            <a:off x="14658508" y="61358"/>
            <a:ext cx="1912307" cy="1912307"/>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5"/>
            <a:stretch>
              <a:fillRect/>
            </a:stretch>
          </a:blipFill>
        </p:spPr>
      </p:sp>
      <p:pic>
        <p:nvPicPr>
          <p:cNvPr id="9" name="Imagen 8">
            <a:extLst>
              <a:ext uri="{FF2B5EF4-FFF2-40B4-BE49-F238E27FC236}">
                <a16:creationId xmlns:a16="http://schemas.microsoft.com/office/drawing/2014/main" id="{BF62CCD1-D4AC-6DBD-B382-D74C1FFABA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31326" y="316028"/>
            <a:ext cx="1250295" cy="1323874"/>
          </a:xfrm>
          <a:prstGeom prst="rect">
            <a:avLst/>
          </a:prstGeom>
        </p:spPr>
      </p:pic>
      <p:grpSp>
        <p:nvGrpSpPr>
          <p:cNvPr id="18" name="Grupo 17">
            <a:extLst>
              <a:ext uri="{FF2B5EF4-FFF2-40B4-BE49-F238E27FC236}">
                <a16:creationId xmlns:a16="http://schemas.microsoft.com/office/drawing/2014/main" id="{BC0CD511-F908-11BE-C416-EB9550FB77A8}"/>
              </a:ext>
            </a:extLst>
          </p:cNvPr>
          <p:cNvGrpSpPr/>
          <p:nvPr/>
        </p:nvGrpSpPr>
        <p:grpSpPr>
          <a:xfrm>
            <a:off x="8613160" y="8630950"/>
            <a:ext cx="9026919" cy="1740193"/>
            <a:chOff x="340404" y="8801100"/>
            <a:chExt cx="9026919" cy="1740193"/>
          </a:xfrm>
        </p:grpSpPr>
        <p:sp>
          <p:nvSpPr>
            <p:cNvPr id="19" name="Freeform 9">
              <a:extLst>
                <a:ext uri="{FF2B5EF4-FFF2-40B4-BE49-F238E27FC236}">
                  <a16:creationId xmlns:a16="http://schemas.microsoft.com/office/drawing/2014/main" id="{6EBA6114-2302-900A-4A3F-ED3446891F1D}"/>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7"/>
              <a:stretch>
                <a:fillRect/>
              </a:stretch>
            </a:blipFill>
          </p:spPr>
        </p:sp>
        <p:pic>
          <p:nvPicPr>
            <p:cNvPr id="20" name="Imagen 19">
              <a:extLst>
                <a:ext uri="{FF2B5EF4-FFF2-40B4-BE49-F238E27FC236}">
                  <a16:creationId xmlns:a16="http://schemas.microsoft.com/office/drawing/2014/main" id="{EDFF22AC-728B-26F2-ACDD-94B29BA93BE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grpSp>
        <p:nvGrpSpPr>
          <p:cNvPr id="21" name="Group 5">
            <a:extLst>
              <a:ext uri="{FF2B5EF4-FFF2-40B4-BE49-F238E27FC236}">
                <a16:creationId xmlns:a16="http://schemas.microsoft.com/office/drawing/2014/main" id="{3D372F83-77B2-9C9D-B1D0-6D927BB7394B}"/>
              </a:ext>
            </a:extLst>
          </p:cNvPr>
          <p:cNvGrpSpPr/>
          <p:nvPr/>
        </p:nvGrpSpPr>
        <p:grpSpPr>
          <a:xfrm>
            <a:off x="1015768" y="1320489"/>
            <a:ext cx="7597392" cy="7597392"/>
            <a:chOff x="0" y="0"/>
            <a:chExt cx="812800" cy="812800"/>
          </a:xfrm>
          <a:solidFill>
            <a:srgbClr val="16A885"/>
          </a:solidFill>
        </p:grpSpPr>
        <p:sp>
          <p:nvSpPr>
            <p:cNvPr id="22" name="Freeform 6">
              <a:extLst>
                <a:ext uri="{FF2B5EF4-FFF2-40B4-BE49-F238E27FC236}">
                  <a16:creationId xmlns:a16="http://schemas.microsoft.com/office/drawing/2014/main" id="{02DEF3A9-90B9-33CC-29A5-83211B8C13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grpSp>
        <p:nvGrpSpPr>
          <p:cNvPr id="23" name="Group 5">
            <a:extLst>
              <a:ext uri="{FF2B5EF4-FFF2-40B4-BE49-F238E27FC236}">
                <a16:creationId xmlns:a16="http://schemas.microsoft.com/office/drawing/2014/main" id="{8AFCAF2E-6805-2472-E059-428BBFD2E27C}"/>
              </a:ext>
            </a:extLst>
          </p:cNvPr>
          <p:cNvGrpSpPr/>
          <p:nvPr/>
        </p:nvGrpSpPr>
        <p:grpSpPr>
          <a:xfrm>
            <a:off x="1236238" y="1540959"/>
            <a:ext cx="7197724" cy="7197724"/>
            <a:chOff x="0" y="0"/>
            <a:chExt cx="812800" cy="812800"/>
          </a:xfrm>
          <a:solidFill>
            <a:schemeClr val="bg1"/>
          </a:solidFill>
        </p:grpSpPr>
        <p:sp>
          <p:nvSpPr>
            <p:cNvPr id="24" name="Freeform 6">
              <a:extLst>
                <a:ext uri="{FF2B5EF4-FFF2-40B4-BE49-F238E27FC236}">
                  <a16:creationId xmlns:a16="http://schemas.microsoft.com/office/drawing/2014/main" id="{EBEC4C59-1612-8953-D8DF-AFD34CF5D2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a:ln w="12700">
              <a:solidFill>
                <a:srgbClr val="16A885"/>
              </a:solidFill>
            </a:ln>
          </p:spPr>
        </p:sp>
      </p:grpSp>
      <p:sp>
        <p:nvSpPr>
          <p:cNvPr id="27" name="TextBox 10">
            <a:extLst>
              <a:ext uri="{FF2B5EF4-FFF2-40B4-BE49-F238E27FC236}">
                <a16:creationId xmlns:a16="http://schemas.microsoft.com/office/drawing/2014/main" id="{2E67B35F-B05D-5074-C3EB-53FE30C0E08C}"/>
              </a:ext>
            </a:extLst>
          </p:cNvPr>
          <p:cNvSpPr txBox="1"/>
          <p:nvPr/>
        </p:nvSpPr>
        <p:spPr>
          <a:xfrm>
            <a:off x="4361328" y="4982668"/>
            <a:ext cx="947543" cy="315727"/>
          </a:xfrm>
          <a:prstGeom prst="rect">
            <a:avLst/>
          </a:prstGeom>
        </p:spPr>
        <p:txBody>
          <a:bodyPr wrap="square" lIns="0" tIns="0" rIns="0" bIns="0" rtlCol="0" anchor="t">
            <a:spAutoFit/>
          </a:bodyPr>
          <a:lstStyle/>
          <a:p>
            <a:pPr algn="ctr">
              <a:lnSpc>
                <a:spcPts val="2560"/>
              </a:lnSpc>
              <a:spcBef>
                <a:spcPct val="0"/>
              </a:spcBef>
            </a:pPr>
            <a:r>
              <a:rPr lang="en-US" sz="1829" dirty="0">
                <a:solidFill>
                  <a:srgbClr val="1A1A1A"/>
                </a:solidFill>
                <a:latin typeface="Poppins"/>
                <a:ea typeface="Poppins"/>
                <a:cs typeface="Poppins"/>
                <a:sym typeface="Poppins"/>
              </a:rPr>
              <a:t>IMAGEN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9AF03-6227-8E6F-A0A2-28ECCEF91BA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C950437-4BC0-DD88-6258-BBC2808B571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a:extLst>
              <a:ext uri="{FF2B5EF4-FFF2-40B4-BE49-F238E27FC236}">
                <a16:creationId xmlns:a16="http://schemas.microsoft.com/office/drawing/2014/main" id="{A1147DB5-9E53-AE93-0995-2A0CF752A453}"/>
              </a:ext>
            </a:extLst>
          </p:cNvPr>
          <p:cNvGrpSpPr/>
          <p:nvPr/>
        </p:nvGrpSpPr>
        <p:grpSpPr>
          <a:xfrm>
            <a:off x="0" y="0"/>
            <a:ext cx="18288000" cy="10287000"/>
            <a:chOff x="0" y="0"/>
            <a:chExt cx="4816593" cy="2709333"/>
          </a:xfrm>
        </p:grpSpPr>
        <p:sp>
          <p:nvSpPr>
            <p:cNvPr id="4" name="Freeform 4">
              <a:extLst>
                <a:ext uri="{FF2B5EF4-FFF2-40B4-BE49-F238E27FC236}">
                  <a16:creationId xmlns:a16="http://schemas.microsoft.com/office/drawing/2014/main" id="{33CD49AB-A6A9-C258-52BB-034D92898AF5}"/>
                </a:ext>
              </a:extLst>
            </p:cNvPr>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adFill rotWithShape="1">
              <a:gsLst>
                <a:gs pos="0">
                  <a:srgbClr val="007D5F">
                    <a:alpha val="28000"/>
                  </a:srgbClr>
                </a:gs>
                <a:gs pos="50000">
                  <a:srgbClr val="00FFC2">
                    <a:alpha val="0"/>
                  </a:srgbClr>
                </a:gs>
                <a:gs pos="100000">
                  <a:srgbClr val="028263">
                    <a:alpha val="28000"/>
                  </a:srgbClr>
                </a:gs>
              </a:gsLst>
              <a:path path="circle">
                <a:fillToRect r="100000" b="100000"/>
              </a:path>
              <a:tileRect l="-100000" t="-100000"/>
            </a:gradFill>
          </p:spPr>
        </p:sp>
        <p:sp>
          <p:nvSpPr>
            <p:cNvPr id="5" name="TextBox 5">
              <a:extLst>
                <a:ext uri="{FF2B5EF4-FFF2-40B4-BE49-F238E27FC236}">
                  <a16:creationId xmlns:a16="http://schemas.microsoft.com/office/drawing/2014/main" id="{C0171522-8E06-B178-8A5E-FE704ED479C8}"/>
                </a:ext>
              </a:extLst>
            </p:cNvPr>
            <p:cNvSpPr txBox="1"/>
            <p:nvPr/>
          </p:nvSpPr>
          <p:spPr>
            <a:xfrm>
              <a:off x="0" y="-38100"/>
              <a:ext cx="4816593" cy="2747433"/>
            </a:xfrm>
            <a:prstGeom prst="rect">
              <a:avLst/>
            </a:prstGeom>
          </p:spPr>
          <p:txBody>
            <a:bodyPr lIns="50800" tIns="50800" rIns="50800" bIns="50800" rtlCol="0" anchor="ctr"/>
            <a:lstStyle/>
            <a:p>
              <a:pPr algn="ctr">
                <a:lnSpc>
                  <a:spcPts val="2659"/>
                </a:lnSpc>
              </a:pPr>
              <a:endParaRPr/>
            </a:p>
          </p:txBody>
        </p:sp>
      </p:grpSp>
      <p:sp>
        <p:nvSpPr>
          <p:cNvPr id="6" name="Freeform 6">
            <a:extLst>
              <a:ext uri="{FF2B5EF4-FFF2-40B4-BE49-F238E27FC236}">
                <a16:creationId xmlns:a16="http://schemas.microsoft.com/office/drawing/2014/main" id="{6AF91959-C241-3CE2-3CD6-16AF306BD2CD}"/>
              </a:ext>
            </a:extLst>
          </p:cNvPr>
          <p:cNvSpPr/>
          <p:nvPr/>
        </p:nvSpPr>
        <p:spPr>
          <a:xfrm flipH="1">
            <a:off x="13233938" y="-61042"/>
            <a:ext cx="5263612" cy="6275543"/>
          </a:xfrm>
          <a:custGeom>
            <a:avLst/>
            <a:gdLst/>
            <a:ahLst/>
            <a:cxnLst/>
            <a:rect l="l" t="t" r="r" b="b"/>
            <a:pathLst>
              <a:path w="5263612" h="6275543">
                <a:moveTo>
                  <a:pt x="5263612" y="0"/>
                </a:moveTo>
                <a:lnTo>
                  <a:pt x="0" y="0"/>
                </a:lnTo>
                <a:lnTo>
                  <a:pt x="0" y="6275542"/>
                </a:lnTo>
                <a:lnTo>
                  <a:pt x="5263612" y="6275542"/>
                </a:lnTo>
                <a:lnTo>
                  <a:pt x="5263612"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a:extLst>
              <a:ext uri="{FF2B5EF4-FFF2-40B4-BE49-F238E27FC236}">
                <a16:creationId xmlns:a16="http://schemas.microsoft.com/office/drawing/2014/main" id="{4A7C0F65-7402-0846-8E55-B673C8E448D8}"/>
              </a:ext>
            </a:extLst>
          </p:cNvPr>
          <p:cNvSpPr/>
          <p:nvPr/>
        </p:nvSpPr>
        <p:spPr>
          <a:xfrm>
            <a:off x="8376760" y="1158031"/>
            <a:ext cx="8471366" cy="9765263"/>
          </a:xfrm>
          <a:custGeom>
            <a:avLst/>
            <a:gdLst/>
            <a:ahLst/>
            <a:cxnLst/>
            <a:rect l="l" t="t" r="r" b="b"/>
            <a:pathLst>
              <a:path w="8471366" h="9765263">
                <a:moveTo>
                  <a:pt x="0" y="0"/>
                </a:moveTo>
                <a:lnTo>
                  <a:pt x="8471365" y="0"/>
                </a:lnTo>
                <a:lnTo>
                  <a:pt x="8471365" y="9765263"/>
                </a:lnTo>
                <a:lnTo>
                  <a:pt x="0" y="976526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a:extLst>
              <a:ext uri="{FF2B5EF4-FFF2-40B4-BE49-F238E27FC236}">
                <a16:creationId xmlns:a16="http://schemas.microsoft.com/office/drawing/2014/main" id="{3439F263-7517-60B6-3C49-666EC636B8AA}"/>
              </a:ext>
            </a:extLst>
          </p:cNvPr>
          <p:cNvSpPr/>
          <p:nvPr/>
        </p:nvSpPr>
        <p:spPr>
          <a:xfrm>
            <a:off x="11971274" y="1709584"/>
            <a:ext cx="5494265" cy="6867831"/>
          </a:xfrm>
          <a:custGeom>
            <a:avLst/>
            <a:gdLst/>
            <a:ahLst/>
            <a:cxnLst/>
            <a:rect l="l" t="t" r="r" b="b"/>
            <a:pathLst>
              <a:path w="5494265" h="6867831">
                <a:moveTo>
                  <a:pt x="0" y="0"/>
                </a:moveTo>
                <a:lnTo>
                  <a:pt x="5494265" y="0"/>
                </a:lnTo>
                <a:lnTo>
                  <a:pt x="5494265" y="6867832"/>
                </a:lnTo>
                <a:lnTo>
                  <a:pt x="0" y="6867832"/>
                </a:lnTo>
                <a:lnTo>
                  <a:pt x="0" y="0"/>
                </a:lnTo>
                <a:close/>
              </a:path>
            </a:pathLst>
          </a:custGeom>
          <a:blipFill>
            <a:blip r:embed="rId5"/>
            <a:stretch>
              <a:fillRect/>
            </a:stretch>
          </a:blipFill>
        </p:spPr>
      </p:sp>
      <p:sp>
        <p:nvSpPr>
          <p:cNvPr id="14" name="TextBox 11">
            <a:extLst>
              <a:ext uri="{FF2B5EF4-FFF2-40B4-BE49-F238E27FC236}">
                <a16:creationId xmlns:a16="http://schemas.microsoft.com/office/drawing/2014/main" id="{5788E83D-2BB7-3F27-1236-61CB38CD0598}"/>
              </a:ext>
            </a:extLst>
          </p:cNvPr>
          <p:cNvSpPr txBox="1"/>
          <p:nvPr/>
        </p:nvSpPr>
        <p:spPr>
          <a:xfrm>
            <a:off x="1001401" y="4151926"/>
            <a:ext cx="8044157" cy="841256"/>
          </a:xfrm>
          <a:prstGeom prst="rect">
            <a:avLst/>
          </a:prstGeom>
        </p:spPr>
        <p:txBody>
          <a:bodyPr wrap="square" lIns="0" tIns="0" rIns="0" bIns="0" rtlCol="0" anchor="t">
            <a:spAutoFit/>
          </a:bodyPr>
          <a:lstStyle/>
          <a:p>
            <a:pPr algn="ctr">
              <a:lnSpc>
                <a:spcPts val="6432"/>
              </a:lnSpc>
            </a:pPr>
            <a:r>
              <a:rPr lang="en-US" sz="8800" b="1" dirty="0">
                <a:solidFill>
                  <a:srgbClr val="1A1A1A"/>
                </a:solidFill>
                <a:latin typeface="Barlow Semi Condensed ExtraBold" panose="00000906000000000000" pitchFamily="2" charset="0"/>
                <a:ea typeface="Proxima Nova Bold"/>
                <a:cs typeface="Proxima Nova Bold"/>
                <a:sym typeface="Proxima Nova Bold"/>
              </a:rPr>
              <a:t>GRACIAS POR SU</a:t>
            </a:r>
          </a:p>
        </p:txBody>
      </p:sp>
      <p:sp>
        <p:nvSpPr>
          <p:cNvPr id="15" name="TextBox 11">
            <a:extLst>
              <a:ext uri="{FF2B5EF4-FFF2-40B4-BE49-F238E27FC236}">
                <a16:creationId xmlns:a16="http://schemas.microsoft.com/office/drawing/2014/main" id="{16DFA184-6F16-4617-C09E-F31994020724}"/>
              </a:ext>
            </a:extLst>
          </p:cNvPr>
          <p:cNvSpPr txBox="1"/>
          <p:nvPr/>
        </p:nvSpPr>
        <p:spPr>
          <a:xfrm>
            <a:off x="1217897" y="5746846"/>
            <a:ext cx="7637273" cy="969496"/>
          </a:xfrm>
          <a:prstGeom prst="rect">
            <a:avLst/>
          </a:prstGeom>
        </p:spPr>
        <p:txBody>
          <a:bodyPr wrap="square" lIns="0" tIns="0" rIns="0" bIns="0" rtlCol="0" anchor="t">
            <a:spAutoFit/>
          </a:bodyPr>
          <a:lstStyle/>
          <a:p>
            <a:pPr algn="ctr">
              <a:lnSpc>
                <a:spcPts val="6432"/>
              </a:lnSpc>
            </a:pPr>
            <a:r>
              <a:rPr lang="en-US" sz="13800" b="1" dirty="0">
                <a:solidFill>
                  <a:srgbClr val="1A1A1A"/>
                </a:solidFill>
                <a:latin typeface="Barlow Semi Condensed ExtraBold" panose="00000906000000000000" pitchFamily="2" charset="0"/>
                <a:ea typeface="Proxima Nova Bold"/>
                <a:cs typeface="Proxima Nova Bold"/>
                <a:sym typeface="Proxima Nova Bold"/>
              </a:rPr>
              <a:t>ATENCIÓN</a:t>
            </a:r>
          </a:p>
        </p:txBody>
      </p:sp>
      <p:sp>
        <p:nvSpPr>
          <p:cNvPr id="11" name="Freeform 13">
            <a:extLst>
              <a:ext uri="{FF2B5EF4-FFF2-40B4-BE49-F238E27FC236}">
                <a16:creationId xmlns:a16="http://schemas.microsoft.com/office/drawing/2014/main" id="{3C581110-24FA-1A1F-E23C-E910E33B23A3}"/>
              </a:ext>
            </a:extLst>
          </p:cNvPr>
          <p:cNvSpPr/>
          <p:nvPr/>
        </p:nvSpPr>
        <p:spPr>
          <a:xfrm>
            <a:off x="457200" y="102265"/>
            <a:ext cx="2358693" cy="2358693"/>
          </a:xfrm>
          <a:custGeom>
            <a:avLst/>
            <a:gdLst/>
            <a:ahLst/>
            <a:cxnLst/>
            <a:rect l="l" t="t" r="r" b="b"/>
            <a:pathLst>
              <a:path w="2358693" h="2358693">
                <a:moveTo>
                  <a:pt x="0" y="0"/>
                </a:moveTo>
                <a:lnTo>
                  <a:pt x="2358693" y="0"/>
                </a:lnTo>
                <a:lnTo>
                  <a:pt x="2358693" y="2358693"/>
                </a:lnTo>
                <a:lnTo>
                  <a:pt x="0" y="2358693"/>
                </a:lnTo>
                <a:lnTo>
                  <a:pt x="0" y="0"/>
                </a:lnTo>
                <a:close/>
              </a:path>
            </a:pathLst>
          </a:custGeom>
          <a:blipFill>
            <a:blip r:embed="rId6"/>
            <a:stretch>
              <a:fillRect/>
            </a:stretch>
          </a:blipFill>
        </p:spPr>
      </p:sp>
      <p:pic>
        <p:nvPicPr>
          <p:cNvPr id="16" name="Imagen 15">
            <a:extLst>
              <a:ext uri="{FF2B5EF4-FFF2-40B4-BE49-F238E27FC236}">
                <a16:creationId xmlns:a16="http://schemas.microsoft.com/office/drawing/2014/main" id="{C11B59E2-81C3-1CF8-76D3-8D975D83687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15893" y="454489"/>
            <a:ext cx="1562303" cy="1654244"/>
          </a:xfrm>
          <a:prstGeom prst="rect">
            <a:avLst/>
          </a:prstGeom>
        </p:spPr>
      </p:pic>
      <p:grpSp>
        <p:nvGrpSpPr>
          <p:cNvPr id="10" name="Grupo 9">
            <a:extLst>
              <a:ext uri="{FF2B5EF4-FFF2-40B4-BE49-F238E27FC236}">
                <a16:creationId xmlns:a16="http://schemas.microsoft.com/office/drawing/2014/main" id="{049675AC-15BC-7C4B-401E-5045A2DFE2C3}"/>
              </a:ext>
            </a:extLst>
          </p:cNvPr>
          <p:cNvGrpSpPr/>
          <p:nvPr/>
        </p:nvGrpSpPr>
        <p:grpSpPr>
          <a:xfrm>
            <a:off x="326084" y="8689257"/>
            <a:ext cx="9026919" cy="1740193"/>
            <a:chOff x="340404" y="8801100"/>
            <a:chExt cx="9026919" cy="1740193"/>
          </a:xfrm>
        </p:grpSpPr>
        <p:sp>
          <p:nvSpPr>
            <p:cNvPr id="13" name="Freeform 9">
              <a:extLst>
                <a:ext uri="{FF2B5EF4-FFF2-40B4-BE49-F238E27FC236}">
                  <a16:creationId xmlns:a16="http://schemas.microsoft.com/office/drawing/2014/main" id="{B8603D55-0297-24B4-DAC5-933492C2E1B6}"/>
                </a:ext>
              </a:extLst>
            </p:cNvPr>
            <p:cNvSpPr/>
            <p:nvPr/>
          </p:nvSpPr>
          <p:spPr>
            <a:xfrm>
              <a:off x="340404" y="8801100"/>
              <a:ext cx="8000889" cy="1740193"/>
            </a:xfrm>
            <a:custGeom>
              <a:avLst/>
              <a:gdLst/>
              <a:ahLst/>
              <a:cxnLst/>
              <a:rect l="l" t="t" r="r" b="b"/>
              <a:pathLst>
                <a:path w="9029321" h="1963877">
                  <a:moveTo>
                    <a:pt x="0" y="0"/>
                  </a:moveTo>
                  <a:lnTo>
                    <a:pt x="9029321" y="0"/>
                  </a:lnTo>
                  <a:lnTo>
                    <a:pt x="9029321" y="1963877"/>
                  </a:lnTo>
                  <a:lnTo>
                    <a:pt x="0" y="1963877"/>
                  </a:lnTo>
                  <a:lnTo>
                    <a:pt x="0" y="0"/>
                  </a:lnTo>
                  <a:close/>
                </a:path>
              </a:pathLst>
            </a:custGeom>
            <a:blipFill>
              <a:blip r:embed="rId8"/>
              <a:stretch>
                <a:fillRect/>
              </a:stretch>
            </a:blipFill>
          </p:spPr>
        </p:sp>
        <p:pic>
          <p:nvPicPr>
            <p:cNvPr id="17" name="Imagen 16">
              <a:extLst>
                <a:ext uri="{FF2B5EF4-FFF2-40B4-BE49-F238E27FC236}">
                  <a16:creationId xmlns:a16="http://schemas.microsoft.com/office/drawing/2014/main" id="{501BAEA7-23B9-134D-89EC-4786F3CB8D6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19784" y="9392947"/>
              <a:ext cx="947539" cy="556498"/>
            </a:xfrm>
            <a:prstGeom prst="rect">
              <a:avLst/>
            </a:prstGeom>
          </p:spPr>
        </p:pic>
      </p:grpSp>
      <p:sp>
        <p:nvSpPr>
          <p:cNvPr id="19" name="Freeform 12">
            <a:extLst>
              <a:ext uri="{FF2B5EF4-FFF2-40B4-BE49-F238E27FC236}">
                <a16:creationId xmlns:a16="http://schemas.microsoft.com/office/drawing/2014/main" id="{3F16DFD2-1241-027C-587A-74263B39C2E7}"/>
              </a:ext>
            </a:extLst>
          </p:cNvPr>
          <p:cNvSpPr/>
          <p:nvPr/>
        </p:nvSpPr>
        <p:spPr>
          <a:xfrm>
            <a:off x="15865744" y="8950351"/>
            <a:ext cx="2159587" cy="1218007"/>
          </a:xfrm>
          <a:custGeom>
            <a:avLst/>
            <a:gdLst/>
            <a:ahLst/>
            <a:cxnLst/>
            <a:rect l="l" t="t" r="r" b="b"/>
            <a:pathLst>
              <a:path w="2159587" h="1218007">
                <a:moveTo>
                  <a:pt x="0" y="0"/>
                </a:moveTo>
                <a:lnTo>
                  <a:pt x="2159587" y="0"/>
                </a:lnTo>
                <a:lnTo>
                  <a:pt x="2159587" y="1218007"/>
                </a:lnTo>
                <a:lnTo>
                  <a:pt x="0" y="1218007"/>
                </a:lnTo>
                <a:lnTo>
                  <a:pt x="0" y="0"/>
                </a:lnTo>
                <a:close/>
              </a:path>
            </a:pathLst>
          </a:custGeom>
          <a:blipFill>
            <a:blip r:embed="rId10"/>
            <a:stretch>
              <a:fillRect/>
            </a:stretch>
          </a:blipFill>
          <a:effectLst>
            <a:outerShdw blurRad="50800" dist="38100" dir="2700000" algn="tl" rotWithShape="0">
              <a:prstClr val="black">
                <a:alpha val="40000"/>
              </a:prstClr>
            </a:outerShdw>
          </a:effectLst>
        </p:spPr>
      </p:sp>
    </p:spTree>
    <p:extLst>
      <p:ext uri="{BB962C8B-B14F-4D97-AF65-F5344CB8AC3E}">
        <p14:creationId xmlns:p14="http://schemas.microsoft.com/office/powerpoint/2010/main" val="3598321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315</TotalTime>
  <Words>1048</Words>
  <Application>Microsoft Office PowerPoint</Application>
  <PresentationFormat>Personalizado</PresentationFormat>
  <Paragraphs>50</Paragraphs>
  <Slides>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9</vt:i4>
      </vt:variant>
    </vt:vector>
  </HeadingPairs>
  <TitlesOfParts>
    <vt:vector size="16" baseType="lpstr">
      <vt:lpstr>Barlow Semi Condensed ExtraBold</vt:lpstr>
      <vt:lpstr>Calibri</vt:lpstr>
      <vt:lpstr>Arial</vt:lpstr>
      <vt:lpstr>Poppins</vt:lpstr>
      <vt:lpstr>Proxima Nova Bold</vt:lpstr>
      <vt:lpstr>Poppins 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and Blue Modern Management Development Presentation</dc:title>
  <dc:creator>UTNC</dc:creator>
  <cp:lastModifiedBy>Emily Hernández</cp:lastModifiedBy>
  <cp:revision>10</cp:revision>
  <dcterms:created xsi:type="dcterms:W3CDTF">2006-08-16T00:00:00Z</dcterms:created>
  <dcterms:modified xsi:type="dcterms:W3CDTF">2026-08-11T15:08:33Z</dcterms:modified>
  <dc:identifier>DAGtJn6kIkw</dc:identifier>
</cp:coreProperties>
</file>