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5"/>
  </p:notesMasterIdLst>
  <p:handoutMasterIdLst>
    <p:handoutMasterId r:id="rId6"/>
  </p:handoutMasterIdLst>
  <p:sldIdLst>
    <p:sldId id="260" r:id="rId2"/>
    <p:sldId id="257" r:id="rId3"/>
    <p:sldId id="259" r:id="rId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Montserrat" pitchFamily="2" charset="0"/>
      <p:regular r:id="rId8"/>
      <p:bold r:id="rId9"/>
      <p:italic r:id="rId10"/>
      <p:boldItalic r:id="rId11"/>
    </p:embeddedFont>
    <p:embeddedFont>
      <p:font typeface="Montserrat SemiBold" pitchFamily="2" charset="0"/>
      <p:bold r:id="rId12"/>
      <p:boldItalic r:id="rId13"/>
    </p:embeddedFont>
    <p:embeddedFont>
      <p:font typeface="Rubik" pitchFamily="2" charset="-79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F8F"/>
    <a:srgbClr val="1C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3693D-A489-4CD8-AAAE-7AD03128D06F}">
  <a:tblStyle styleId="{F863693D-A489-4CD8-AAAE-7AD03128D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D497B-4BDD-B123-E072-B93FD85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8C83D-FEE2-D19B-5F3B-235169D55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DB5B-DCA3-4F84-BE48-9597289FA76F}" type="datetimeFigureOut">
              <a:rPr lang="es-MX" smtClean="0"/>
              <a:t>05/03/2024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AACC1-BA9F-D06A-1282-1F4FF532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4A9AB-0C22-93F2-4099-B997CF74A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03B2-D6F4-4894-AB22-A806AEEBD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42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8aa852056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8aa852056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2FD2-490C-97A4-B6C0-CF1C58BC2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65" y="1525"/>
            <a:ext cx="9135873" cy="5140451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374" y="1421965"/>
            <a:ext cx="30471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250" b="1">
                <a:solidFill>
                  <a:srgbClr val="1C3867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8374" y="3242168"/>
            <a:ext cx="3047100" cy="3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75">
                <a:solidFill>
                  <a:srgbClr val="184F8F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7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3867"/>
                </a:solidFill>
                <a:latin typeface="Bebas Neue" panose="020B0606020202050201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7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7175" lvl="0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19">
                <a:latin typeface="Montserrat" pitchFamily="2" charset="0"/>
              </a:defRPr>
            </a:lvl1pPr>
            <a:lvl2pPr marL="514350" lvl="1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771525" lvl="2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00" lvl="3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285875" lvl="4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543050" lvl="5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800225" lvl="6" indent="-17859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057400" lvl="7" indent="-17859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314575" lvl="8" indent="-17859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D109B2-6374-F297-F174-39E1872E9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62" y="1525"/>
            <a:ext cx="9135873" cy="51404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563">
                <a:solidFill>
                  <a:schemeClr val="dk2"/>
                </a:solidFill>
              </a:defRPr>
            </a:lvl1pPr>
            <a:lvl2pPr lvl="1" algn="r">
              <a:buNone/>
              <a:defRPr sz="563">
                <a:solidFill>
                  <a:schemeClr val="dk2"/>
                </a:solidFill>
              </a:defRPr>
            </a:lvl2pPr>
            <a:lvl3pPr lvl="2" algn="r">
              <a:buNone/>
              <a:defRPr sz="563">
                <a:solidFill>
                  <a:schemeClr val="dk2"/>
                </a:solidFill>
              </a:defRPr>
            </a:lvl3pPr>
            <a:lvl4pPr lvl="3" algn="r">
              <a:buNone/>
              <a:defRPr sz="563">
                <a:solidFill>
                  <a:schemeClr val="dk2"/>
                </a:solidFill>
              </a:defRPr>
            </a:lvl4pPr>
            <a:lvl5pPr lvl="4" algn="r">
              <a:buNone/>
              <a:defRPr sz="563">
                <a:solidFill>
                  <a:schemeClr val="dk2"/>
                </a:solidFill>
              </a:defRPr>
            </a:lvl5pPr>
            <a:lvl6pPr lvl="5" algn="r">
              <a:buNone/>
              <a:defRPr sz="563">
                <a:solidFill>
                  <a:schemeClr val="dk2"/>
                </a:solidFill>
              </a:defRPr>
            </a:lvl6pPr>
            <a:lvl7pPr lvl="6" algn="r">
              <a:buNone/>
              <a:defRPr sz="563">
                <a:solidFill>
                  <a:schemeClr val="dk2"/>
                </a:solidFill>
              </a:defRPr>
            </a:lvl7pPr>
            <a:lvl8pPr lvl="7" algn="r">
              <a:buNone/>
              <a:defRPr sz="563">
                <a:solidFill>
                  <a:schemeClr val="dk2"/>
                </a:solidFill>
              </a:defRPr>
            </a:lvl8pPr>
            <a:lvl9pPr lvl="8" algn="r">
              <a:buNone/>
              <a:defRPr sz="56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5447C-D364-4E18-AD16-5E6BF1B5BE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62" y="1525"/>
            <a:ext cx="9135873" cy="514045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36F0B-0FBD-837C-5AE9-0B14B989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406" y="1533859"/>
            <a:ext cx="3391200" cy="1242346"/>
          </a:xfrm>
        </p:spPr>
        <p:txBody>
          <a:bodyPr/>
          <a:lstStyle/>
          <a:p>
            <a:r>
              <a:rPr lang="es-MX" sz="3200" dirty="0"/>
              <a:t>Aquí puedes insertar tu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A64B9-CE10-A63F-3BA9-CC03DF2E8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06" y="2860361"/>
            <a:ext cx="1713994" cy="350088"/>
          </a:xfrm>
        </p:spPr>
        <p:txBody>
          <a:bodyPr/>
          <a:lstStyle/>
          <a:p>
            <a:r>
              <a:rPr lang="es-MX" sz="1200" dirty="0"/>
              <a:t>SUBTITULO </a:t>
            </a:r>
          </a:p>
        </p:txBody>
      </p:sp>
    </p:spTree>
    <p:extLst>
      <p:ext uri="{BB962C8B-B14F-4D97-AF65-F5344CB8AC3E}">
        <p14:creationId xmlns:p14="http://schemas.microsoft.com/office/powerpoint/2010/main" val="44626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"/>
          <p:cNvSpPr txBox="1">
            <a:spLocks noGrp="1"/>
          </p:cNvSpPr>
          <p:nvPr>
            <p:ph type="title"/>
          </p:nvPr>
        </p:nvSpPr>
        <p:spPr>
          <a:xfrm>
            <a:off x="385440" y="367468"/>
            <a:ext cx="4341094" cy="532532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/>
          <a:p>
            <a:r>
              <a:rPr lang="en" sz="3600" dirty="0"/>
              <a:t>Contenido</a:t>
            </a:r>
            <a:endParaRPr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BF34FE-07DB-4AF0-8A25-E1E9FFF9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440" y="955139"/>
            <a:ext cx="5804760" cy="3233221"/>
          </a:xfrm>
        </p:spPr>
        <p:txBody>
          <a:bodyPr/>
          <a:lstStyle/>
          <a:p>
            <a:r>
              <a:rPr lang="es-MX" sz="1200" dirty="0">
                <a:solidFill>
                  <a:schemeClr val="tx1"/>
                </a:solidFill>
              </a:rPr>
              <a:t>Desarrollo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;p60">
            <a:extLst>
              <a:ext uri="{FF2B5EF4-FFF2-40B4-BE49-F238E27FC236}">
                <a16:creationId xmlns:a16="http://schemas.microsoft.com/office/drawing/2014/main" id="{B9D81832-2151-51E4-0F02-C81422E5088A}"/>
              </a:ext>
            </a:extLst>
          </p:cNvPr>
          <p:cNvSpPr txBox="1">
            <a:spLocks/>
          </p:cNvSpPr>
          <p:nvPr/>
        </p:nvSpPr>
        <p:spPr>
          <a:xfrm>
            <a:off x="2858006" y="2224868"/>
            <a:ext cx="3427988" cy="693765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000" dirty="0">
                <a:solidFill>
                  <a:srgbClr val="1C3867"/>
                </a:solidFill>
                <a:latin typeface="Bebas Neue" panose="020B0606020202050201" pitchFamily="34" charset="0"/>
              </a:rPr>
              <a:t>Despedida</a:t>
            </a:r>
          </a:p>
        </p:txBody>
      </p:sp>
      <p:sp>
        <p:nvSpPr>
          <p:cNvPr id="6" name="Google Shape;374;p60">
            <a:extLst>
              <a:ext uri="{FF2B5EF4-FFF2-40B4-BE49-F238E27FC236}">
                <a16:creationId xmlns:a16="http://schemas.microsoft.com/office/drawing/2014/main" id="{C3691D5A-87CB-002F-AEA4-1CAD1608FA47}"/>
              </a:ext>
            </a:extLst>
          </p:cNvPr>
          <p:cNvSpPr txBox="1">
            <a:spLocks/>
          </p:cNvSpPr>
          <p:nvPr/>
        </p:nvSpPr>
        <p:spPr>
          <a:xfrm>
            <a:off x="1763606" y="4743147"/>
            <a:ext cx="4061194" cy="194906"/>
          </a:xfrm>
          <a:prstGeom prst="rect">
            <a:avLst/>
          </a:prstGeom>
        </p:spPr>
        <p:txBody>
          <a:bodyPr spcFirstLastPara="1" wrap="square" lIns="51427" tIns="51427" rIns="51427" bIns="514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900" dirty="0">
                <a:solidFill>
                  <a:srgbClr val="184F8F"/>
                </a:solidFill>
                <a:latin typeface="Montserrat" pitchFamily="2" charset="0"/>
              </a:rPr>
              <a:t>Me puedes encontrar en: @usuario o email: usuario@gmail.com</a:t>
            </a:r>
          </a:p>
        </p:txBody>
      </p:sp>
    </p:spTree>
    <p:extLst>
      <p:ext uri="{BB962C8B-B14F-4D97-AF65-F5344CB8AC3E}">
        <p14:creationId xmlns:p14="http://schemas.microsoft.com/office/powerpoint/2010/main" val="1273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amorphosis Business Plan XL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24</Words>
  <Application>Microsoft Office PowerPoint</Application>
  <PresentationFormat>Presentación en pantalla (16:9)</PresentationFormat>
  <Paragraphs>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Bebas Neue</vt:lpstr>
      <vt:lpstr>Montserrat</vt:lpstr>
      <vt:lpstr>Arial</vt:lpstr>
      <vt:lpstr>Montserrat SemiBold</vt:lpstr>
      <vt:lpstr>Rubik</vt:lpstr>
      <vt:lpstr>Metamorphosis Business Plan XL by Slidesgo</vt:lpstr>
      <vt:lpstr>Aquí puedes insertar tu título</vt:lpstr>
      <vt:lpstr>Contenido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UTNC</dc:creator>
  <cp:lastModifiedBy>Emily Hernández</cp:lastModifiedBy>
  <cp:revision>9</cp:revision>
  <dcterms:modified xsi:type="dcterms:W3CDTF">2024-03-05T16:59:38Z</dcterms:modified>
</cp:coreProperties>
</file>