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Lst>
  <p:sldSz cx="18288000" cy="10287000"/>
  <p:notesSz cx="6858000" cy="9144000"/>
  <p:embeddedFontLst>
    <p:embeddedFont>
      <p:font typeface="Barlow Semi Condensed ExtraBold" panose="00000906000000000000" pitchFamily="2" charset="0"/>
      <p:bold r:id="rId11"/>
    </p:embeddedFont>
    <p:embeddedFont>
      <p:font typeface="Poppins" panose="00000500000000000000" pitchFamily="2" charset="0"/>
      <p:regular r:id="rId12"/>
    </p:embeddedFont>
    <p:embeddedFont>
      <p:font typeface="Poppins Bold" panose="020B0604020202020204" charset="0"/>
      <p:regular r:id="rId13"/>
    </p:embeddedFont>
    <p:embeddedFont>
      <p:font typeface="Proxima Nova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8" d="100"/>
          <a:sy n="68" d="100"/>
        </p:scale>
        <p:origin x="8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3.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0.jpe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1.jpeg"/><Relationship Id="rId7" Type="http://schemas.openxmlformats.org/officeDocument/2006/relationships/image" Target="../media/image2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9.png"/><Relationship Id="rId2" Type="http://schemas.openxmlformats.org/officeDocument/2006/relationships/image" Target="../media/image1.jpeg"/><Relationship Id="rId16" Type="http://schemas.openxmlformats.org/officeDocument/2006/relationships/image" Target="../media/image37.sv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3.svg"/><Relationship Id="rId9" Type="http://schemas.openxmlformats.org/officeDocument/2006/relationships/image" Target="../media/image30.png"/><Relationship Id="rId14" Type="http://schemas.openxmlformats.org/officeDocument/2006/relationships/image" Target="../media/image35.sv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8.jpe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15.png"/><Relationship Id="rId4" Type="http://schemas.openxmlformats.org/officeDocument/2006/relationships/image" Target="../media/image40.sv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gradFill rotWithShape="1">
              <a:gsLst>
                <a:gs pos="0">
                  <a:srgbClr val="007D5F">
                    <a:alpha val="28000"/>
                  </a:srgbClr>
                </a:gs>
                <a:gs pos="50000">
                  <a:srgbClr val="00FFC2">
                    <a:alpha val="0"/>
                  </a:srgbClr>
                </a:gs>
                <a:gs pos="100000">
                  <a:srgbClr val="028263">
                    <a:alpha val="28000"/>
                  </a:srgbClr>
                </a:gs>
              </a:gsLst>
              <a:path path="circle">
                <a:fillToRect r="100000" b="100000"/>
              </a:path>
              <a:tileRect l="-100000" t="-100000"/>
            </a:gradFill>
          </p:spPr>
        </p:sp>
        <p:sp>
          <p:nvSpPr>
            <p:cNvPr id="5" name="TextBox 5"/>
            <p:cNvSpPr txBox="1"/>
            <p:nvPr/>
          </p:nvSpPr>
          <p:spPr>
            <a:xfrm>
              <a:off x="0" y="-38100"/>
              <a:ext cx="4816593" cy="274743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flipH="1">
            <a:off x="13233938" y="-61042"/>
            <a:ext cx="5263612" cy="6275543"/>
          </a:xfrm>
          <a:custGeom>
            <a:avLst/>
            <a:gdLst/>
            <a:ahLst/>
            <a:cxnLst/>
            <a:rect l="l" t="t" r="r" b="b"/>
            <a:pathLst>
              <a:path w="5263612" h="6275543">
                <a:moveTo>
                  <a:pt x="5263612" y="0"/>
                </a:moveTo>
                <a:lnTo>
                  <a:pt x="0" y="0"/>
                </a:lnTo>
                <a:lnTo>
                  <a:pt x="0" y="6275542"/>
                </a:lnTo>
                <a:lnTo>
                  <a:pt x="5263612" y="6275542"/>
                </a:lnTo>
                <a:lnTo>
                  <a:pt x="5263612"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8376760" y="1158031"/>
            <a:ext cx="8471366" cy="9765263"/>
          </a:xfrm>
          <a:custGeom>
            <a:avLst/>
            <a:gdLst/>
            <a:ahLst/>
            <a:cxnLst/>
            <a:rect l="l" t="t" r="r" b="b"/>
            <a:pathLst>
              <a:path w="8471366" h="9765263">
                <a:moveTo>
                  <a:pt x="0" y="0"/>
                </a:moveTo>
                <a:lnTo>
                  <a:pt x="8471365" y="0"/>
                </a:lnTo>
                <a:lnTo>
                  <a:pt x="8471365" y="9765263"/>
                </a:lnTo>
                <a:lnTo>
                  <a:pt x="0" y="97652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1971274" y="1709584"/>
            <a:ext cx="5494265" cy="6867831"/>
          </a:xfrm>
          <a:custGeom>
            <a:avLst/>
            <a:gdLst/>
            <a:ahLst/>
            <a:cxnLst/>
            <a:rect l="l" t="t" r="r" b="b"/>
            <a:pathLst>
              <a:path w="5494265" h="6867831">
                <a:moveTo>
                  <a:pt x="0" y="0"/>
                </a:moveTo>
                <a:lnTo>
                  <a:pt x="5494265" y="0"/>
                </a:lnTo>
                <a:lnTo>
                  <a:pt x="5494265" y="6867832"/>
                </a:lnTo>
                <a:lnTo>
                  <a:pt x="0" y="6867832"/>
                </a:lnTo>
                <a:lnTo>
                  <a:pt x="0" y="0"/>
                </a:lnTo>
                <a:close/>
              </a:path>
            </a:pathLst>
          </a:custGeom>
          <a:blipFill>
            <a:blip r:embed="rId7"/>
            <a:stretch>
              <a:fillRect/>
            </a:stretch>
          </a:blipFill>
        </p:spPr>
      </p:sp>
      <p:sp>
        <p:nvSpPr>
          <p:cNvPr id="9" name="Freeform 9"/>
          <p:cNvSpPr/>
          <p:nvPr/>
        </p:nvSpPr>
        <p:spPr>
          <a:xfrm>
            <a:off x="340404" y="8577416"/>
            <a:ext cx="9029321" cy="1963877"/>
          </a:xfrm>
          <a:custGeom>
            <a:avLst/>
            <a:gdLst/>
            <a:ahLst/>
            <a:cxnLst/>
            <a:rect l="l" t="t" r="r" b="b"/>
            <a:pathLst>
              <a:path w="9029321" h="1963877">
                <a:moveTo>
                  <a:pt x="0" y="0"/>
                </a:moveTo>
                <a:lnTo>
                  <a:pt x="9029321" y="0"/>
                </a:lnTo>
                <a:lnTo>
                  <a:pt x="9029321" y="1963877"/>
                </a:lnTo>
                <a:lnTo>
                  <a:pt x="0" y="1963877"/>
                </a:lnTo>
                <a:lnTo>
                  <a:pt x="0" y="0"/>
                </a:lnTo>
                <a:close/>
              </a:path>
            </a:pathLst>
          </a:custGeom>
          <a:blipFill>
            <a:blip r:embed="rId8"/>
            <a:stretch>
              <a:fillRect/>
            </a:stretch>
          </a:blipFill>
        </p:spPr>
      </p:sp>
      <p:sp>
        <p:nvSpPr>
          <p:cNvPr id="12" name="Freeform 12"/>
          <p:cNvSpPr/>
          <p:nvPr/>
        </p:nvSpPr>
        <p:spPr>
          <a:xfrm>
            <a:off x="15865744" y="8950351"/>
            <a:ext cx="2159587" cy="1218007"/>
          </a:xfrm>
          <a:custGeom>
            <a:avLst/>
            <a:gdLst/>
            <a:ahLst/>
            <a:cxnLst/>
            <a:rect l="l" t="t" r="r" b="b"/>
            <a:pathLst>
              <a:path w="2159587" h="1218007">
                <a:moveTo>
                  <a:pt x="0" y="0"/>
                </a:moveTo>
                <a:lnTo>
                  <a:pt x="2159587" y="0"/>
                </a:lnTo>
                <a:lnTo>
                  <a:pt x="2159587" y="1218007"/>
                </a:lnTo>
                <a:lnTo>
                  <a:pt x="0" y="1218007"/>
                </a:lnTo>
                <a:lnTo>
                  <a:pt x="0" y="0"/>
                </a:lnTo>
                <a:close/>
              </a:path>
            </a:pathLst>
          </a:custGeom>
          <a:blipFill>
            <a:blip r:embed="rId9"/>
            <a:stretch>
              <a:fillRect/>
            </a:stretch>
          </a:blipFill>
        </p:spPr>
      </p:sp>
      <p:sp>
        <p:nvSpPr>
          <p:cNvPr id="13" name="Freeform 13"/>
          <p:cNvSpPr/>
          <p:nvPr/>
        </p:nvSpPr>
        <p:spPr>
          <a:xfrm>
            <a:off x="457200" y="102265"/>
            <a:ext cx="2358693" cy="2358693"/>
          </a:xfrm>
          <a:custGeom>
            <a:avLst/>
            <a:gdLst/>
            <a:ahLst/>
            <a:cxnLst/>
            <a:rect l="l" t="t" r="r" b="b"/>
            <a:pathLst>
              <a:path w="2358693" h="2358693">
                <a:moveTo>
                  <a:pt x="0" y="0"/>
                </a:moveTo>
                <a:lnTo>
                  <a:pt x="2358693" y="0"/>
                </a:lnTo>
                <a:lnTo>
                  <a:pt x="2358693" y="2358693"/>
                </a:lnTo>
                <a:lnTo>
                  <a:pt x="0" y="2358693"/>
                </a:lnTo>
                <a:lnTo>
                  <a:pt x="0" y="0"/>
                </a:lnTo>
                <a:close/>
              </a:path>
            </a:pathLst>
          </a:custGeom>
          <a:blipFill>
            <a:blip r:embed="rId10"/>
            <a:stretch>
              <a:fillRect/>
            </a:stretch>
          </a:blipFill>
        </p:spPr>
      </p:sp>
      <p:sp>
        <p:nvSpPr>
          <p:cNvPr id="14" name="TextBox 9">
            <a:extLst>
              <a:ext uri="{FF2B5EF4-FFF2-40B4-BE49-F238E27FC236}">
                <a16:creationId xmlns:a16="http://schemas.microsoft.com/office/drawing/2014/main" id="{DE323CBB-A0DC-C2BE-760E-DA6A1A102F7D}"/>
              </a:ext>
            </a:extLst>
          </p:cNvPr>
          <p:cNvSpPr txBox="1"/>
          <p:nvPr/>
        </p:nvSpPr>
        <p:spPr>
          <a:xfrm>
            <a:off x="544773" y="3102120"/>
            <a:ext cx="9818427" cy="911147"/>
          </a:xfrm>
          <a:prstGeom prst="rect">
            <a:avLst/>
          </a:prstGeom>
        </p:spPr>
        <p:txBody>
          <a:bodyPr wrap="square" lIns="0" tIns="0" rIns="0" bIns="0" rtlCol="0" anchor="t">
            <a:spAutoFit/>
          </a:bodyPr>
          <a:lstStyle/>
          <a:p>
            <a:pPr algn="l">
              <a:lnSpc>
                <a:spcPts val="8268"/>
              </a:lnSpc>
            </a:pPr>
            <a:r>
              <a:rPr lang="en-US" sz="4400" b="1" dirty="0">
                <a:solidFill>
                  <a:srgbClr val="1A1A1A"/>
                </a:solidFill>
                <a:latin typeface="Barlow Semi Condensed ExtraBold" panose="00000906000000000000" pitchFamily="2" charset="0"/>
                <a:ea typeface="Proxima Nova Bold"/>
                <a:cs typeface="Poppins" panose="00000500000000000000" pitchFamily="2" charset="0"/>
                <a:sym typeface="Proxima Nova Bold"/>
              </a:rPr>
              <a:t>LO NUEVO EN LA UTNC</a:t>
            </a:r>
          </a:p>
        </p:txBody>
      </p:sp>
      <p:sp>
        <p:nvSpPr>
          <p:cNvPr id="15" name="TextBox 9">
            <a:extLst>
              <a:ext uri="{FF2B5EF4-FFF2-40B4-BE49-F238E27FC236}">
                <a16:creationId xmlns:a16="http://schemas.microsoft.com/office/drawing/2014/main" id="{16D1CF98-6DDF-FA69-3A18-13E0A269908F}"/>
              </a:ext>
            </a:extLst>
          </p:cNvPr>
          <p:cNvSpPr txBox="1"/>
          <p:nvPr/>
        </p:nvSpPr>
        <p:spPr>
          <a:xfrm>
            <a:off x="544773" y="4300754"/>
            <a:ext cx="9986628" cy="2157642"/>
          </a:xfrm>
          <a:prstGeom prst="rect">
            <a:avLst/>
          </a:prstGeom>
        </p:spPr>
        <p:txBody>
          <a:bodyPr wrap="square" lIns="0" tIns="0" rIns="0" bIns="0" rtlCol="0" anchor="t">
            <a:spAutoFit/>
          </a:bodyPr>
          <a:lstStyle/>
          <a:p>
            <a:pPr algn="l">
              <a:lnSpc>
                <a:spcPts val="8268"/>
              </a:lnSpc>
            </a:pPr>
            <a:r>
              <a:rPr lang="en-US" sz="9600" b="1" dirty="0">
                <a:solidFill>
                  <a:srgbClr val="1A1A1A"/>
                </a:solidFill>
                <a:latin typeface="Barlow Semi Condensed ExtraBold" panose="00000906000000000000" pitchFamily="2" charset="0"/>
                <a:ea typeface="Proxima Nova Bold"/>
                <a:cs typeface="Proxima Nova Bold"/>
                <a:sym typeface="Proxima Nova Bold"/>
              </a:rPr>
              <a:t>TÍTULO DE LA PRESENTACIÓN</a:t>
            </a:r>
          </a:p>
        </p:txBody>
      </p:sp>
      <p:pic>
        <p:nvPicPr>
          <p:cNvPr id="10" name="Imagen 9">
            <a:extLst>
              <a:ext uri="{FF2B5EF4-FFF2-40B4-BE49-F238E27FC236}">
                <a16:creationId xmlns:a16="http://schemas.microsoft.com/office/drawing/2014/main" id="{F717AD2A-6174-4271-22D3-8BCBDD23FDD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15893" y="454489"/>
            <a:ext cx="1562303" cy="16542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Freeform 3"/>
          <p:cNvSpPr/>
          <p:nvPr/>
        </p:nvSpPr>
        <p:spPr>
          <a:xfrm>
            <a:off x="0" y="0"/>
            <a:ext cx="7765399" cy="9258300"/>
          </a:xfrm>
          <a:custGeom>
            <a:avLst/>
            <a:gdLst/>
            <a:ahLst/>
            <a:cxnLst/>
            <a:rect l="l" t="t" r="r" b="b"/>
            <a:pathLst>
              <a:path w="7765399" h="9258300">
                <a:moveTo>
                  <a:pt x="0" y="0"/>
                </a:moveTo>
                <a:lnTo>
                  <a:pt x="7765399" y="0"/>
                </a:lnTo>
                <a:lnTo>
                  <a:pt x="7765399"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5400000">
            <a:off x="1261684" y="1999669"/>
            <a:ext cx="7127320" cy="10633046"/>
          </a:xfrm>
          <a:custGeom>
            <a:avLst/>
            <a:gdLst/>
            <a:ahLst/>
            <a:cxnLst/>
            <a:rect l="l" t="t" r="r" b="b"/>
            <a:pathLst>
              <a:path w="7127320" h="10633046">
                <a:moveTo>
                  <a:pt x="0" y="0"/>
                </a:moveTo>
                <a:lnTo>
                  <a:pt x="7127320" y="0"/>
                </a:lnTo>
                <a:lnTo>
                  <a:pt x="7127320" y="10633046"/>
                </a:lnTo>
                <a:lnTo>
                  <a:pt x="0" y="10633046"/>
                </a:lnTo>
                <a:lnTo>
                  <a:pt x="0" y="0"/>
                </a:lnTo>
                <a:close/>
              </a:path>
            </a:pathLst>
          </a:custGeom>
          <a:blipFill>
            <a:blip r:embed="rId5">
              <a:extLst>
                <a:ext uri="{96DAC541-7B7A-43D3-8B79-37D633B846F1}">
                  <asvg:svgBlip xmlns:asvg="http://schemas.microsoft.com/office/drawing/2016/SVG/main" r:embed="rId6"/>
                </a:ext>
              </a:extLst>
            </a:blip>
            <a:stretch>
              <a:fillRect l="-87264"/>
            </a:stretch>
          </a:blipFill>
        </p:spPr>
      </p:sp>
      <p:grpSp>
        <p:nvGrpSpPr>
          <p:cNvPr id="5" name="Group 5"/>
          <p:cNvGrpSpPr/>
          <p:nvPr/>
        </p:nvGrpSpPr>
        <p:grpSpPr>
          <a:xfrm>
            <a:off x="1874528" y="1737107"/>
            <a:ext cx="6812785" cy="681278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5397"/>
            </a:solidFill>
            <a:ln w="12700">
              <a:solidFill>
                <a:srgbClr val="000000"/>
              </a:solidFill>
            </a:ln>
          </p:spPr>
        </p:sp>
      </p:grpSp>
      <p:grpSp>
        <p:nvGrpSpPr>
          <p:cNvPr id="7" name="Group 7"/>
          <p:cNvGrpSpPr/>
          <p:nvPr/>
        </p:nvGrpSpPr>
        <p:grpSpPr>
          <a:xfrm>
            <a:off x="1986196" y="1848775"/>
            <a:ext cx="6589450" cy="658945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25000" r="-25000"/>
              </a:stretch>
            </a:blipFill>
          </p:spPr>
        </p:sp>
      </p:grpSp>
      <p:sp>
        <p:nvSpPr>
          <p:cNvPr id="9" name="TextBox 9"/>
          <p:cNvSpPr txBox="1"/>
          <p:nvPr/>
        </p:nvSpPr>
        <p:spPr>
          <a:xfrm>
            <a:off x="9457673" y="1479023"/>
            <a:ext cx="6858199" cy="1102139"/>
          </a:xfrm>
          <a:prstGeom prst="rect">
            <a:avLst/>
          </a:prstGeom>
        </p:spPr>
        <p:txBody>
          <a:bodyPr lIns="0" tIns="0" rIns="0" bIns="0" rtlCol="0" anchor="t">
            <a:spAutoFit/>
          </a:bodyPr>
          <a:lstStyle/>
          <a:p>
            <a:pPr algn="l">
              <a:lnSpc>
                <a:spcPts val="8268"/>
              </a:lnSpc>
            </a:pPr>
            <a:r>
              <a:rPr lang="en-US" sz="8613" b="1" dirty="0">
                <a:solidFill>
                  <a:srgbClr val="1A1A1A"/>
                </a:solidFill>
                <a:latin typeface="Barlow Semi Condensed ExtraBold" panose="00000906000000000000" pitchFamily="2" charset="0"/>
                <a:ea typeface="Proxima Nova Bold"/>
                <a:cs typeface="Proxima Nova Bold"/>
                <a:sym typeface="Proxima Nova Bold"/>
              </a:rPr>
              <a:t>TÍTULO</a:t>
            </a:r>
          </a:p>
        </p:txBody>
      </p:sp>
      <p:sp>
        <p:nvSpPr>
          <p:cNvPr id="10" name="TextBox 10"/>
          <p:cNvSpPr txBox="1"/>
          <p:nvPr/>
        </p:nvSpPr>
        <p:spPr>
          <a:xfrm>
            <a:off x="9457673" y="2923219"/>
            <a:ext cx="7171705" cy="1895283"/>
          </a:xfrm>
          <a:prstGeom prst="rect">
            <a:avLst/>
          </a:prstGeom>
        </p:spPr>
        <p:txBody>
          <a:bodyPr lIns="0" tIns="0" rIns="0" bIns="0" rtlCol="0" anchor="t">
            <a:spAutoFit/>
          </a:bodyPr>
          <a:lstStyle/>
          <a:p>
            <a:pPr algn="just">
              <a:lnSpc>
                <a:spcPts val="2560"/>
              </a:lnSpc>
              <a:spcBef>
                <a:spcPct val="0"/>
              </a:spcBef>
            </a:pPr>
            <a:r>
              <a:rPr lang="en-US" sz="1829" dirty="0">
                <a:solidFill>
                  <a:srgbClr val="1A1A1A"/>
                </a:solidFill>
                <a:latin typeface="Poppins"/>
                <a:ea typeface="Poppins"/>
                <a:cs typeface="Poppins"/>
                <a:sym typeface="Poppins"/>
              </a:rPr>
              <a:t>Lorem ipsum dolor sit </a:t>
            </a:r>
            <a:r>
              <a:rPr lang="en-US" sz="1829" dirty="0" err="1">
                <a:solidFill>
                  <a:srgbClr val="1A1A1A"/>
                </a:solidFill>
                <a:latin typeface="Poppins"/>
                <a:ea typeface="Poppins"/>
                <a:cs typeface="Poppins"/>
                <a:sym typeface="Poppins"/>
              </a:rPr>
              <a:t>amet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consectetur</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adipiscing</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elit</a:t>
            </a:r>
            <a:r>
              <a:rPr lang="en-US" sz="1829" dirty="0">
                <a:solidFill>
                  <a:srgbClr val="1A1A1A"/>
                </a:solidFill>
                <a:latin typeface="Poppins"/>
                <a:ea typeface="Poppins"/>
                <a:cs typeface="Poppins"/>
                <a:sym typeface="Poppins"/>
              </a:rPr>
              <a:t>, sed do </a:t>
            </a:r>
            <a:r>
              <a:rPr lang="en-US" sz="1829" dirty="0" err="1">
                <a:solidFill>
                  <a:srgbClr val="1A1A1A"/>
                </a:solidFill>
                <a:latin typeface="Poppins"/>
                <a:ea typeface="Poppins"/>
                <a:cs typeface="Poppins"/>
                <a:sym typeface="Poppins"/>
              </a:rPr>
              <a:t>eiusmod</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tempor</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incididunt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ut</a:t>
            </a:r>
            <a:r>
              <a:rPr lang="en-US" sz="1829" dirty="0">
                <a:solidFill>
                  <a:srgbClr val="1A1A1A"/>
                </a:solidFill>
                <a:latin typeface="Poppins"/>
                <a:ea typeface="Poppins"/>
                <a:cs typeface="Poppins"/>
                <a:sym typeface="Poppins"/>
              </a:rPr>
              <a:t> labore et dolore magna </a:t>
            </a:r>
            <a:r>
              <a:rPr lang="en-US" sz="1829" dirty="0" err="1">
                <a:solidFill>
                  <a:srgbClr val="1A1A1A"/>
                </a:solidFill>
                <a:latin typeface="Poppins"/>
                <a:ea typeface="Poppins"/>
                <a:cs typeface="Poppins"/>
                <a:sym typeface="Poppins"/>
              </a:rPr>
              <a:t>aliqua</a:t>
            </a:r>
            <a:r>
              <a:rPr lang="en-US" sz="1829" dirty="0">
                <a:solidFill>
                  <a:srgbClr val="1A1A1A"/>
                </a:solidFill>
                <a:latin typeface="Poppins"/>
                <a:ea typeface="Poppins"/>
                <a:cs typeface="Poppins"/>
                <a:sym typeface="Poppins"/>
              </a:rPr>
              <a:t>. Ut </a:t>
            </a:r>
            <a:r>
              <a:rPr lang="en-US" sz="1829" dirty="0" err="1">
                <a:solidFill>
                  <a:srgbClr val="1A1A1A"/>
                </a:solidFill>
                <a:latin typeface="Poppins"/>
                <a:ea typeface="Poppins"/>
                <a:cs typeface="Poppins"/>
                <a:sym typeface="Poppins"/>
              </a:rPr>
              <a:t>enim</a:t>
            </a:r>
            <a:r>
              <a:rPr lang="en-US" sz="1829" dirty="0">
                <a:solidFill>
                  <a:srgbClr val="1A1A1A"/>
                </a:solidFill>
                <a:latin typeface="Poppins"/>
                <a:ea typeface="Poppins"/>
                <a:cs typeface="Poppins"/>
                <a:sym typeface="Poppins"/>
              </a:rPr>
              <a:t> ad minim </a:t>
            </a:r>
            <a:r>
              <a:rPr lang="en-US" sz="1829" dirty="0" err="1">
                <a:solidFill>
                  <a:srgbClr val="1A1A1A"/>
                </a:solidFill>
                <a:latin typeface="Poppins"/>
                <a:ea typeface="Poppins"/>
                <a:cs typeface="Poppins"/>
                <a:sym typeface="Poppins"/>
              </a:rPr>
              <a:t>veniam</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quis</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nostrud</a:t>
            </a:r>
            <a:r>
              <a:rPr lang="en-US" sz="1829" dirty="0">
                <a:solidFill>
                  <a:srgbClr val="1A1A1A"/>
                </a:solidFill>
                <a:latin typeface="Poppins"/>
                <a:ea typeface="Poppins"/>
                <a:cs typeface="Poppins"/>
                <a:sym typeface="Poppins"/>
              </a:rPr>
              <a:t> exercitation </a:t>
            </a:r>
            <a:r>
              <a:rPr lang="en-US" sz="1829" dirty="0" err="1">
                <a:solidFill>
                  <a:srgbClr val="1A1A1A"/>
                </a:solidFill>
                <a:latin typeface="Poppins"/>
                <a:ea typeface="Poppins"/>
                <a:cs typeface="Poppins"/>
                <a:sym typeface="Poppins"/>
              </a:rPr>
              <a:t>ullamco</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laboris</a:t>
            </a:r>
            <a:r>
              <a:rPr lang="en-US" sz="1829" dirty="0">
                <a:solidFill>
                  <a:srgbClr val="1A1A1A"/>
                </a:solidFill>
                <a:latin typeface="Poppins"/>
                <a:ea typeface="Poppins"/>
                <a:cs typeface="Poppins"/>
                <a:sym typeface="Poppins"/>
              </a:rPr>
              <a:t> nisi </a:t>
            </a:r>
            <a:r>
              <a:rPr lang="en-US" sz="1829" dirty="0" err="1">
                <a:solidFill>
                  <a:srgbClr val="1A1A1A"/>
                </a:solidFill>
                <a:latin typeface="Poppins"/>
                <a:ea typeface="Poppins"/>
                <a:cs typeface="Poppins"/>
                <a:sym typeface="Poppins"/>
              </a:rPr>
              <a:t>ut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aliquip</a:t>
            </a:r>
            <a:r>
              <a:rPr lang="en-US" sz="1829" dirty="0">
                <a:solidFill>
                  <a:srgbClr val="1A1A1A"/>
                </a:solidFill>
                <a:latin typeface="Poppins"/>
                <a:ea typeface="Poppins"/>
                <a:cs typeface="Poppins"/>
                <a:sym typeface="Poppins"/>
              </a:rPr>
              <a:t> ex </a:t>
            </a:r>
            <a:r>
              <a:rPr lang="en-US" sz="1829" dirty="0" err="1">
                <a:solidFill>
                  <a:srgbClr val="1A1A1A"/>
                </a:solidFill>
                <a:latin typeface="Poppins"/>
                <a:ea typeface="Poppins"/>
                <a:cs typeface="Poppins"/>
                <a:sym typeface="Poppins"/>
              </a:rPr>
              <a:t>ea</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commodo</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consequat</a:t>
            </a:r>
            <a:r>
              <a:rPr lang="en-US" sz="1829" dirty="0">
                <a:solidFill>
                  <a:srgbClr val="1A1A1A"/>
                </a:solidFill>
                <a:latin typeface="Poppins"/>
                <a:ea typeface="Poppins"/>
                <a:cs typeface="Poppins"/>
                <a:sym typeface="Poppins"/>
              </a:rPr>
              <a:t>. Duis </a:t>
            </a:r>
            <a:r>
              <a:rPr lang="en-US" sz="1829" dirty="0" err="1">
                <a:solidFill>
                  <a:srgbClr val="1A1A1A"/>
                </a:solidFill>
                <a:latin typeface="Poppins"/>
                <a:ea typeface="Poppins"/>
                <a:cs typeface="Poppins"/>
                <a:sym typeface="Poppins"/>
              </a:rPr>
              <a:t>aute</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irure</a:t>
            </a:r>
            <a:r>
              <a:rPr lang="en-US" sz="1829" dirty="0">
                <a:solidFill>
                  <a:srgbClr val="1A1A1A"/>
                </a:solidFill>
                <a:latin typeface="Poppins"/>
                <a:ea typeface="Poppins"/>
                <a:cs typeface="Poppins"/>
                <a:sym typeface="Poppins"/>
              </a:rPr>
              <a:t> dolor in </a:t>
            </a:r>
            <a:r>
              <a:rPr lang="en-US" sz="1829" dirty="0" err="1">
                <a:solidFill>
                  <a:srgbClr val="1A1A1A"/>
                </a:solidFill>
                <a:latin typeface="Poppins"/>
                <a:ea typeface="Poppins"/>
                <a:cs typeface="Poppins"/>
                <a:sym typeface="Poppins"/>
              </a:rPr>
              <a:t>reprehenderit</a:t>
            </a:r>
            <a:r>
              <a:rPr lang="en-US" sz="1829" dirty="0">
                <a:solidFill>
                  <a:srgbClr val="1A1A1A"/>
                </a:solidFill>
                <a:latin typeface="Poppins"/>
                <a:ea typeface="Poppins"/>
                <a:cs typeface="Poppins"/>
                <a:sym typeface="Poppins"/>
              </a:rPr>
              <a:t> in </a:t>
            </a:r>
            <a:r>
              <a:rPr lang="en-US" sz="1829" dirty="0" err="1">
                <a:solidFill>
                  <a:srgbClr val="1A1A1A"/>
                </a:solidFill>
                <a:latin typeface="Poppins"/>
                <a:ea typeface="Poppins"/>
                <a:cs typeface="Poppins"/>
                <a:sym typeface="Poppins"/>
              </a:rPr>
              <a:t>voluptate</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velit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esse</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cillum</a:t>
            </a:r>
            <a:r>
              <a:rPr lang="en-US" sz="1829" dirty="0">
                <a:solidFill>
                  <a:srgbClr val="1A1A1A"/>
                </a:solidFill>
                <a:latin typeface="Poppins"/>
                <a:ea typeface="Poppins"/>
                <a:cs typeface="Poppins"/>
                <a:sym typeface="Poppins"/>
              </a:rPr>
              <a:t> dolore </a:t>
            </a:r>
            <a:r>
              <a:rPr lang="en-US" sz="1829" dirty="0" err="1">
                <a:solidFill>
                  <a:srgbClr val="1A1A1A"/>
                </a:solidFill>
                <a:latin typeface="Poppins"/>
                <a:ea typeface="Poppins"/>
                <a:cs typeface="Poppins"/>
                <a:sym typeface="Poppins"/>
              </a:rPr>
              <a:t>eu</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fugiat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nulla</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pariatur</a:t>
            </a:r>
            <a:r>
              <a:rPr lang="en-US" sz="1829" dirty="0">
                <a:solidFill>
                  <a:srgbClr val="1A1A1A"/>
                </a:solidFill>
                <a:latin typeface="Poppins"/>
                <a:ea typeface="Poppins"/>
                <a:cs typeface="Poppins"/>
                <a:sym typeface="Poppins"/>
              </a:rPr>
              <a:t>.</a:t>
            </a:r>
          </a:p>
        </p:txBody>
      </p:sp>
      <p:sp>
        <p:nvSpPr>
          <p:cNvPr id="11" name="TextBox 11"/>
          <p:cNvSpPr txBox="1"/>
          <p:nvPr/>
        </p:nvSpPr>
        <p:spPr>
          <a:xfrm>
            <a:off x="9457673" y="4987685"/>
            <a:ext cx="7171705" cy="1263912"/>
          </a:xfrm>
          <a:prstGeom prst="rect">
            <a:avLst/>
          </a:prstGeom>
        </p:spPr>
        <p:txBody>
          <a:bodyPr lIns="0" tIns="0" rIns="0" bIns="0" rtlCol="0" anchor="t">
            <a:spAutoFit/>
          </a:bodyPr>
          <a:lstStyle/>
          <a:p>
            <a:pPr algn="just">
              <a:lnSpc>
                <a:spcPts val="2560"/>
              </a:lnSpc>
              <a:spcBef>
                <a:spcPct val="0"/>
              </a:spcBef>
            </a:pPr>
            <a:r>
              <a:rPr lang="en-US" sz="1829" dirty="0">
                <a:solidFill>
                  <a:srgbClr val="1A1A1A"/>
                </a:solidFill>
                <a:latin typeface="Poppins"/>
                <a:ea typeface="Poppins"/>
                <a:cs typeface="Poppins"/>
                <a:sym typeface="Poppins"/>
              </a:rPr>
              <a:t>Lorem ipsum dolor sit </a:t>
            </a:r>
            <a:r>
              <a:rPr lang="en-US" sz="1829" dirty="0" err="1">
                <a:solidFill>
                  <a:srgbClr val="1A1A1A"/>
                </a:solidFill>
                <a:latin typeface="Poppins"/>
                <a:ea typeface="Poppins"/>
                <a:cs typeface="Poppins"/>
                <a:sym typeface="Poppins"/>
              </a:rPr>
              <a:t>amet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consectetur</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adipiscing</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elit</a:t>
            </a:r>
            <a:r>
              <a:rPr lang="en-US" sz="1829" dirty="0">
                <a:solidFill>
                  <a:srgbClr val="1A1A1A"/>
                </a:solidFill>
                <a:latin typeface="Poppins"/>
                <a:ea typeface="Poppins"/>
                <a:cs typeface="Poppins"/>
                <a:sym typeface="Poppins"/>
              </a:rPr>
              <a:t>, sed do </a:t>
            </a:r>
            <a:r>
              <a:rPr lang="en-US" sz="1829" dirty="0" err="1">
                <a:solidFill>
                  <a:srgbClr val="1A1A1A"/>
                </a:solidFill>
                <a:latin typeface="Poppins"/>
                <a:ea typeface="Poppins"/>
                <a:cs typeface="Poppins"/>
                <a:sym typeface="Poppins"/>
              </a:rPr>
              <a:t>eiusmod</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tempor</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incididunt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ut</a:t>
            </a:r>
            <a:r>
              <a:rPr lang="en-US" sz="1829" dirty="0">
                <a:solidFill>
                  <a:srgbClr val="1A1A1A"/>
                </a:solidFill>
                <a:latin typeface="Poppins"/>
                <a:ea typeface="Poppins"/>
                <a:cs typeface="Poppins"/>
                <a:sym typeface="Poppins"/>
              </a:rPr>
              <a:t> labore et dolore magna </a:t>
            </a:r>
            <a:r>
              <a:rPr lang="en-US" sz="1829" dirty="0" err="1">
                <a:solidFill>
                  <a:srgbClr val="1A1A1A"/>
                </a:solidFill>
                <a:latin typeface="Poppins"/>
                <a:ea typeface="Poppins"/>
                <a:cs typeface="Poppins"/>
                <a:sym typeface="Poppins"/>
              </a:rPr>
              <a:t>aliqua</a:t>
            </a:r>
            <a:r>
              <a:rPr lang="en-US" sz="1829" dirty="0">
                <a:solidFill>
                  <a:srgbClr val="1A1A1A"/>
                </a:solidFill>
                <a:latin typeface="Poppins"/>
                <a:ea typeface="Poppins"/>
                <a:cs typeface="Poppins"/>
                <a:sym typeface="Poppins"/>
              </a:rPr>
              <a:t>. Ut </a:t>
            </a:r>
            <a:r>
              <a:rPr lang="en-US" sz="1829" dirty="0" err="1">
                <a:solidFill>
                  <a:srgbClr val="1A1A1A"/>
                </a:solidFill>
                <a:latin typeface="Poppins"/>
                <a:ea typeface="Poppins"/>
                <a:cs typeface="Poppins"/>
                <a:sym typeface="Poppins"/>
              </a:rPr>
              <a:t>enim</a:t>
            </a:r>
            <a:r>
              <a:rPr lang="en-US" sz="1829" dirty="0">
                <a:solidFill>
                  <a:srgbClr val="1A1A1A"/>
                </a:solidFill>
                <a:latin typeface="Poppins"/>
                <a:ea typeface="Poppins"/>
                <a:cs typeface="Poppins"/>
                <a:sym typeface="Poppins"/>
              </a:rPr>
              <a:t> ad minim </a:t>
            </a:r>
            <a:r>
              <a:rPr lang="en-US" sz="1829" dirty="0" err="1">
                <a:solidFill>
                  <a:srgbClr val="1A1A1A"/>
                </a:solidFill>
                <a:latin typeface="Poppins"/>
                <a:ea typeface="Poppins"/>
                <a:cs typeface="Poppins"/>
                <a:sym typeface="Poppins"/>
              </a:rPr>
              <a:t>veniam</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quis</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nostrud</a:t>
            </a:r>
            <a:r>
              <a:rPr lang="en-US" sz="1829" dirty="0">
                <a:solidFill>
                  <a:srgbClr val="1A1A1A"/>
                </a:solidFill>
                <a:latin typeface="Poppins"/>
                <a:ea typeface="Poppins"/>
                <a:cs typeface="Poppins"/>
                <a:sym typeface="Poppins"/>
              </a:rPr>
              <a:t> exercitation </a:t>
            </a:r>
            <a:r>
              <a:rPr lang="en-US" sz="1829" dirty="0" err="1">
                <a:solidFill>
                  <a:srgbClr val="1A1A1A"/>
                </a:solidFill>
                <a:latin typeface="Poppins"/>
                <a:ea typeface="Poppins"/>
                <a:cs typeface="Poppins"/>
                <a:sym typeface="Poppins"/>
              </a:rPr>
              <a:t>ullamco</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laboris</a:t>
            </a:r>
            <a:r>
              <a:rPr lang="en-US" sz="1829" dirty="0">
                <a:solidFill>
                  <a:srgbClr val="1A1A1A"/>
                </a:solidFill>
                <a:latin typeface="Poppins"/>
                <a:ea typeface="Poppins"/>
                <a:cs typeface="Poppins"/>
                <a:sym typeface="Poppins"/>
              </a:rPr>
              <a:t> nisi </a:t>
            </a:r>
            <a:r>
              <a:rPr lang="en-US" sz="1829" dirty="0" err="1">
                <a:solidFill>
                  <a:srgbClr val="1A1A1A"/>
                </a:solidFill>
                <a:latin typeface="Poppins"/>
                <a:ea typeface="Poppins"/>
                <a:cs typeface="Poppins"/>
                <a:sym typeface="Poppins"/>
              </a:rPr>
              <a:t>ut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aliquip</a:t>
            </a:r>
            <a:r>
              <a:rPr lang="en-US" sz="1829" dirty="0">
                <a:solidFill>
                  <a:srgbClr val="1A1A1A"/>
                </a:solidFill>
                <a:latin typeface="Poppins"/>
                <a:ea typeface="Poppins"/>
                <a:cs typeface="Poppins"/>
                <a:sym typeface="Poppins"/>
              </a:rPr>
              <a:t> ex </a:t>
            </a:r>
            <a:r>
              <a:rPr lang="en-US" sz="1829" dirty="0" err="1">
                <a:solidFill>
                  <a:srgbClr val="1A1A1A"/>
                </a:solidFill>
                <a:latin typeface="Poppins"/>
                <a:ea typeface="Poppins"/>
                <a:cs typeface="Poppins"/>
                <a:sym typeface="Poppins"/>
              </a:rPr>
              <a:t>ea</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commodo</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consequat</a:t>
            </a:r>
            <a:r>
              <a:rPr lang="en-US" sz="1829" dirty="0">
                <a:solidFill>
                  <a:srgbClr val="1A1A1A"/>
                </a:solidFill>
                <a:latin typeface="Poppins"/>
                <a:ea typeface="Poppins"/>
                <a:cs typeface="Poppins"/>
                <a:sym typeface="Poppins"/>
              </a:rPr>
              <a:t>. </a:t>
            </a:r>
          </a:p>
        </p:txBody>
      </p:sp>
      <p:sp>
        <p:nvSpPr>
          <p:cNvPr id="12" name="TextBox 12"/>
          <p:cNvSpPr txBox="1"/>
          <p:nvPr/>
        </p:nvSpPr>
        <p:spPr>
          <a:xfrm>
            <a:off x="9457673" y="6423047"/>
            <a:ext cx="7171705" cy="1895283"/>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13" name="Freeform 10">
            <a:extLst>
              <a:ext uri="{FF2B5EF4-FFF2-40B4-BE49-F238E27FC236}">
                <a16:creationId xmlns:a16="http://schemas.microsoft.com/office/drawing/2014/main" id="{69D943AD-80B2-2D74-0257-AB3A997E77F7}"/>
              </a:ext>
            </a:extLst>
          </p:cNvPr>
          <p:cNvSpPr/>
          <p:nvPr/>
        </p:nvSpPr>
        <p:spPr>
          <a:xfrm>
            <a:off x="8555717" y="8661560"/>
            <a:ext cx="8644583" cy="1696499"/>
          </a:xfrm>
          <a:custGeom>
            <a:avLst/>
            <a:gdLst/>
            <a:ahLst/>
            <a:cxnLst/>
            <a:rect l="l" t="t" r="r" b="b"/>
            <a:pathLst>
              <a:path w="8644583" h="1696499">
                <a:moveTo>
                  <a:pt x="0" y="0"/>
                </a:moveTo>
                <a:lnTo>
                  <a:pt x="8644583" y="0"/>
                </a:lnTo>
                <a:lnTo>
                  <a:pt x="8644583" y="1696499"/>
                </a:lnTo>
                <a:lnTo>
                  <a:pt x="0" y="1696499"/>
                </a:lnTo>
                <a:lnTo>
                  <a:pt x="0" y="0"/>
                </a:lnTo>
                <a:close/>
              </a:path>
            </a:pathLst>
          </a:custGeom>
          <a:blipFill>
            <a:blip r:embed="rId8"/>
            <a:stretch>
              <a:fillRect/>
            </a:stretch>
          </a:blipFill>
        </p:spPr>
      </p:sp>
      <p:sp>
        <p:nvSpPr>
          <p:cNvPr id="14" name="Freeform 13">
            <a:extLst>
              <a:ext uri="{FF2B5EF4-FFF2-40B4-BE49-F238E27FC236}">
                <a16:creationId xmlns:a16="http://schemas.microsoft.com/office/drawing/2014/main" id="{816D065F-D08E-6C9A-8274-819EFB6566F5}"/>
              </a:ext>
            </a:extLst>
          </p:cNvPr>
          <p:cNvSpPr/>
          <p:nvPr/>
        </p:nvSpPr>
        <p:spPr>
          <a:xfrm>
            <a:off x="14717071" y="59757"/>
            <a:ext cx="1912307" cy="1912307"/>
          </a:xfrm>
          <a:custGeom>
            <a:avLst/>
            <a:gdLst/>
            <a:ahLst/>
            <a:cxnLst/>
            <a:rect l="l" t="t" r="r" b="b"/>
            <a:pathLst>
              <a:path w="2358693" h="2358693">
                <a:moveTo>
                  <a:pt x="0" y="0"/>
                </a:moveTo>
                <a:lnTo>
                  <a:pt x="2358693" y="0"/>
                </a:lnTo>
                <a:lnTo>
                  <a:pt x="2358693" y="2358693"/>
                </a:lnTo>
                <a:lnTo>
                  <a:pt x="0" y="2358693"/>
                </a:lnTo>
                <a:lnTo>
                  <a:pt x="0" y="0"/>
                </a:lnTo>
                <a:close/>
              </a:path>
            </a:pathLst>
          </a:custGeom>
          <a:blipFill>
            <a:blip r:embed="rId9"/>
            <a:stretch>
              <a:fillRect/>
            </a:stretch>
          </a:blipFill>
        </p:spPr>
      </p:sp>
      <p:pic>
        <p:nvPicPr>
          <p:cNvPr id="18" name="Imagen 17">
            <a:extLst>
              <a:ext uri="{FF2B5EF4-FFF2-40B4-BE49-F238E27FC236}">
                <a16:creationId xmlns:a16="http://schemas.microsoft.com/office/drawing/2014/main" id="{EACBE7E9-4F1E-9304-9B73-F7FA510ACED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689889" y="314427"/>
            <a:ext cx="1250295" cy="13238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s-MX" dirty="0"/>
          </a:p>
        </p:txBody>
      </p:sp>
      <p:sp>
        <p:nvSpPr>
          <p:cNvPr id="3" name="Freeform 3"/>
          <p:cNvSpPr/>
          <p:nvPr/>
        </p:nvSpPr>
        <p:spPr>
          <a:xfrm>
            <a:off x="9944100" y="5503921"/>
            <a:ext cx="7315200" cy="3936908"/>
          </a:xfrm>
          <a:custGeom>
            <a:avLst/>
            <a:gdLst/>
            <a:ahLst/>
            <a:cxnLst/>
            <a:rect l="l" t="t" r="r" b="b"/>
            <a:pathLst>
              <a:path w="7315200" h="3936908">
                <a:moveTo>
                  <a:pt x="0" y="0"/>
                </a:moveTo>
                <a:lnTo>
                  <a:pt x="7315200" y="0"/>
                </a:lnTo>
                <a:lnTo>
                  <a:pt x="7315200" y="3936908"/>
                </a:lnTo>
                <a:lnTo>
                  <a:pt x="0" y="39369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9944100" y="1206592"/>
            <a:ext cx="7315200" cy="3936908"/>
          </a:xfrm>
          <a:custGeom>
            <a:avLst/>
            <a:gdLst/>
            <a:ahLst/>
            <a:cxnLst/>
            <a:rect l="l" t="t" r="r" b="b"/>
            <a:pathLst>
              <a:path w="7315200" h="3936908">
                <a:moveTo>
                  <a:pt x="0" y="0"/>
                </a:moveTo>
                <a:lnTo>
                  <a:pt x="7315200" y="0"/>
                </a:lnTo>
                <a:lnTo>
                  <a:pt x="7315200" y="3936908"/>
                </a:lnTo>
                <a:lnTo>
                  <a:pt x="0" y="39369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1333186" y="1206592"/>
            <a:ext cx="7810814" cy="1192634"/>
          </a:xfrm>
          <a:prstGeom prst="rect">
            <a:avLst/>
          </a:prstGeom>
        </p:spPr>
        <p:txBody>
          <a:bodyPr wrap="square" lIns="0" tIns="0" rIns="0" bIns="0" rtlCol="0" anchor="t">
            <a:spAutoFit/>
          </a:bodyPr>
          <a:lstStyle/>
          <a:p>
            <a:pPr>
              <a:lnSpc>
                <a:spcPts val="9256"/>
              </a:lnSpc>
            </a:pPr>
            <a:r>
              <a:rPr lang="en-US" sz="8048" b="1" dirty="0">
                <a:solidFill>
                  <a:srgbClr val="1A1A1A"/>
                </a:solidFill>
                <a:latin typeface="Barlow Semi Condensed ExtraBold" panose="00000906000000000000" pitchFamily="2" charset="0"/>
                <a:ea typeface="Proxima Nova Bold"/>
                <a:cs typeface="Proxima Nova Bold"/>
                <a:sym typeface="Proxima Nova Bold"/>
              </a:rPr>
              <a:t>TÍTULO</a:t>
            </a:r>
          </a:p>
        </p:txBody>
      </p:sp>
      <p:sp>
        <p:nvSpPr>
          <p:cNvPr id="6" name="TextBox 6"/>
          <p:cNvSpPr txBox="1"/>
          <p:nvPr/>
        </p:nvSpPr>
        <p:spPr>
          <a:xfrm>
            <a:off x="1386198" y="3232878"/>
            <a:ext cx="7171705" cy="1895283"/>
          </a:xfrm>
          <a:prstGeom prst="rect">
            <a:avLst/>
          </a:prstGeom>
        </p:spPr>
        <p:txBody>
          <a:bodyPr lIns="0" tIns="0" rIns="0" bIns="0" rtlCol="0" anchor="t">
            <a:spAutoFit/>
          </a:bodyPr>
          <a:lstStyle/>
          <a:p>
            <a:pPr algn="just">
              <a:lnSpc>
                <a:spcPts val="2560"/>
              </a:lnSpc>
              <a:spcBef>
                <a:spcPct val="0"/>
              </a:spcBef>
            </a:pPr>
            <a:r>
              <a:rPr lang="en-US" sz="1829" dirty="0">
                <a:solidFill>
                  <a:srgbClr val="1A1A1A"/>
                </a:solidFill>
                <a:latin typeface="Poppins"/>
                <a:ea typeface="Poppins"/>
                <a:cs typeface="Poppins"/>
                <a:sym typeface="Poppins"/>
              </a:rPr>
              <a:t>Lorem ipsum dolor sit </a:t>
            </a:r>
            <a:r>
              <a:rPr lang="en-US" sz="1829" dirty="0" err="1">
                <a:solidFill>
                  <a:srgbClr val="1A1A1A"/>
                </a:solidFill>
                <a:latin typeface="Poppins"/>
                <a:ea typeface="Poppins"/>
                <a:cs typeface="Poppins"/>
                <a:sym typeface="Poppins"/>
              </a:rPr>
              <a:t>amet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consectetur</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adipiscing</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elit</a:t>
            </a:r>
            <a:r>
              <a:rPr lang="en-US" sz="1829" dirty="0">
                <a:solidFill>
                  <a:srgbClr val="1A1A1A"/>
                </a:solidFill>
                <a:latin typeface="Poppins"/>
                <a:ea typeface="Poppins"/>
                <a:cs typeface="Poppins"/>
                <a:sym typeface="Poppins"/>
              </a:rPr>
              <a:t>, sed do </a:t>
            </a:r>
            <a:r>
              <a:rPr lang="en-US" sz="1829" dirty="0" err="1">
                <a:solidFill>
                  <a:srgbClr val="1A1A1A"/>
                </a:solidFill>
                <a:latin typeface="Poppins"/>
                <a:ea typeface="Poppins"/>
                <a:cs typeface="Poppins"/>
                <a:sym typeface="Poppins"/>
              </a:rPr>
              <a:t>eiusmod</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tempor</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incididunt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ut</a:t>
            </a:r>
            <a:r>
              <a:rPr lang="en-US" sz="1829" dirty="0">
                <a:solidFill>
                  <a:srgbClr val="1A1A1A"/>
                </a:solidFill>
                <a:latin typeface="Poppins"/>
                <a:ea typeface="Poppins"/>
                <a:cs typeface="Poppins"/>
                <a:sym typeface="Poppins"/>
              </a:rPr>
              <a:t> labore et dolore magna </a:t>
            </a:r>
            <a:r>
              <a:rPr lang="en-US" sz="1829" dirty="0" err="1">
                <a:solidFill>
                  <a:srgbClr val="1A1A1A"/>
                </a:solidFill>
                <a:latin typeface="Poppins"/>
                <a:ea typeface="Poppins"/>
                <a:cs typeface="Poppins"/>
                <a:sym typeface="Poppins"/>
              </a:rPr>
              <a:t>aliqua</a:t>
            </a:r>
            <a:r>
              <a:rPr lang="en-US" sz="1829" dirty="0">
                <a:solidFill>
                  <a:srgbClr val="1A1A1A"/>
                </a:solidFill>
                <a:latin typeface="Poppins"/>
                <a:ea typeface="Poppins"/>
                <a:cs typeface="Poppins"/>
                <a:sym typeface="Poppins"/>
              </a:rPr>
              <a:t>. Ut </a:t>
            </a:r>
            <a:r>
              <a:rPr lang="en-US" sz="1829" dirty="0" err="1">
                <a:solidFill>
                  <a:srgbClr val="1A1A1A"/>
                </a:solidFill>
                <a:latin typeface="Poppins"/>
                <a:ea typeface="Poppins"/>
                <a:cs typeface="Poppins"/>
                <a:sym typeface="Poppins"/>
              </a:rPr>
              <a:t>enim</a:t>
            </a:r>
            <a:r>
              <a:rPr lang="en-US" sz="1829" dirty="0">
                <a:solidFill>
                  <a:srgbClr val="1A1A1A"/>
                </a:solidFill>
                <a:latin typeface="Poppins"/>
                <a:ea typeface="Poppins"/>
                <a:cs typeface="Poppins"/>
                <a:sym typeface="Poppins"/>
              </a:rPr>
              <a:t> ad minim </a:t>
            </a:r>
            <a:r>
              <a:rPr lang="en-US" sz="1829" dirty="0" err="1">
                <a:solidFill>
                  <a:srgbClr val="1A1A1A"/>
                </a:solidFill>
                <a:latin typeface="Poppins"/>
                <a:ea typeface="Poppins"/>
                <a:cs typeface="Poppins"/>
                <a:sym typeface="Poppins"/>
              </a:rPr>
              <a:t>veniam</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quis</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nostrud</a:t>
            </a:r>
            <a:r>
              <a:rPr lang="en-US" sz="1829" dirty="0">
                <a:solidFill>
                  <a:srgbClr val="1A1A1A"/>
                </a:solidFill>
                <a:latin typeface="Poppins"/>
                <a:ea typeface="Poppins"/>
                <a:cs typeface="Poppins"/>
                <a:sym typeface="Poppins"/>
              </a:rPr>
              <a:t> exercitation </a:t>
            </a:r>
            <a:r>
              <a:rPr lang="en-US" sz="1829" dirty="0" err="1">
                <a:solidFill>
                  <a:srgbClr val="1A1A1A"/>
                </a:solidFill>
                <a:latin typeface="Poppins"/>
                <a:ea typeface="Poppins"/>
                <a:cs typeface="Poppins"/>
                <a:sym typeface="Poppins"/>
              </a:rPr>
              <a:t>ullamco</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laboris</a:t>
            </a:r>
            <a:r>
              <a:rPr lang="en-US" sz="1829" dirty="0">
                <a:solidFill>
                  <a:srgbClr val="1A1A1A"/>
                </a:solidFill>
                <a:latin typeface="Poppins"/>
                <a:ea typeface="Poppins"/>
                <a:cs typeface="Poppins"/>
                <a:sym typeface="Poppins"/>
              </a:rPr>
              <a:t> nisi </a:t>
            </a:r>
            <a:r>
              <a:rPr lang="en-US" sz="1829" dirty="0" err="1">
                <a:solidFill>
                  <a:srgbClr val="1A1A1A"/>
                </a:solidFill>
                <a:latin typeface="Poppins"/>
                <a:ea typeface="Poppins"/>
                <a:cs typeface="Poppins"/>
                <a:sym typeface="Poppins"/>
              </a:rPr>
              <a:t>ut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aliquip</a:t>
            </a:r>
            <a:r>
              <a:rPr lang="en-US" sz="1829" dirty="0">
                <a:solidFill>
                  <a:srgbClr val="1A1A1A"/>
                </a:solidFill>
                <a:latin typeface="Poppins"/>
                <a:ea typeface="Poppins"/>
                <a:cs typeface="Poppins"/>
                <a:sym typeface="Poppins"/>
              </a:rPr>
              <a:t> ex </a:t>
            </a:r>
            <a:r>
              <a:rPr lang="en-US" sz="1829" dirty="0" err="1">
                <a:solidFill>
                  <a:srgbClr val="1A1A1A"/>
                </a:solidFill>
                <a:latin typeface="Poppins"/>
                <a:ea typeface="Poppins"/>
                <a:cs typeface="Poppins"/>
                <a:sym typeface="Poppins"/>
              </a:rPr>
              <a:t>ea</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commodo</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consequat</a:t>
            </a:r>
            <a:r>
              <a:rPr lang="en-US" sz="1829" dirty="0">
                <a:solidFill>
                  <a:srgbClr val="1A1A1A"/>
                </a:solidFill>
                <a:latin typeface="Poppins"/>
                <a:ea typeface="Poppins"/>
                <a:cs typeface="Poppins"/>
                <a:sym typeface="Poppins"/>
              </a:rPr>
              <a:t>. Duis </a:t>
            </a:r>
            <a:r>
              <a:rPr lang="en-US" sz="1829" dirty="0" err="1">
                <a:solidFill>
                  <a:srgbClr val="1A1A1A"/>
                </a:solidFill>
                <a:latin typeface="Poppins"/>
                <a:ea typeface="Poppins"/>
                <a:cs typeface="Poppins"/>
                <a:sym typeface="Poppins"/>
              </a:rPr>
              <a:t>aute</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irure</a:t>
            </a:r>
            <a:r>
              <a:rPr lang="en-US" sz="1829" dirty="0">
                <a:solidFill>
                  <a:srgbClr val="1A1A1A"/>
                </a:solidFill>
                <a:latin typeface="Poppins"/>
                <a:ea typeface="Poppins"/>
                <a:cs typeface="Poppins"/>
                <a:sym typeface="Poppins"/>
              </a:rPr>
              <a:t> dolor in </a:t>
            </a:r>
            <a:r>
              <a:rPr lang="en-US" sz="1829" dirty="0" err="1">
                <a:solidFill>
                  <a:srgbClr val="1A1A1A"/>
                </a:solidFill>
                <a:latin typeface="Poppins"/>
                <a:ea typeface="Poppins"/>
                <a:cs typeface="Poppins"/>
                <a:sym typeface="Poppins"/>
              </a:rPr>
              <a:t>reprehenderit</a:t>
            </a:r>
            <a:r>
              <a:rPr lang="en-US" sz="1829" dirty="0">
                <a:solidFill>
                  <a:srgbClr val="1A1A1A"/>
                </a:solidFill>
                <a:latin typeface="Poppins"/>
                <a:ea typeface="Poppins"/>
                <a:cs typeface="Poppins"/>
                <a:sym typeface="Poppins"/>
              </a:rPr>
              <a:t> in </a:t>
            </a:r>
            <a:r>
              <a:rPr lang="en-US" sz="1829" dirty="0" err="1">
                <a:solidFill>
                  <a:srgbClr val="1A1A1A"/>
                </a:solidFill>
                <a:latin typeface="Poppins"/>
                <a:ea typeface="Poppins"/>
                <a:cs typeface="Poppins"/>
                <a:sym typeface="Poppins"/>
              </a:rPr>
              <a:t>voluptate</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velit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esse</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cillum</a:t>
            </a:r>
            <a:r>
              <a:rPr lang="en-US" sz="1829" dirty="0">
                <a:solidFill>
                  <a:srgbClr val="1A1A1A"/>
                </a:solidFill>
                <a:latin typeface="Poppins"/>
                <a:ea typeface="Poppins"/>
                <a:cs typeface="Poppins"/>
                <a:sym typeface="Poppins"/>
              </a:rPr>
              <a:t> dolore </a:t>
            </a:r>
            <a:r>
              <a:rPr lang="en-US" sz="1829" dirty="0" err="1">
                <a:solidFill>
                  <a:srgbClr val="1A1A1A"/>
                </a:solidFill>
                <a:latin typeface="Poppins"/>
                <a:ea typeface="Poppins"/>
                <a:cs typeface="Poppins"/>
                <a:sym typeface="Poppins"/>
              </a:rPr>
              <a:t>eu</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fugiat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nulla</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pariatur</a:t>
            </a:r>
            <a:r>
              <a:rPr lang="en-US" sz="1829" dirty="0">
                <a:solidFill>
                  <a:srgbClr val="1A1A1A"/>
                </a:solidFill>
                <a:latin typeface="Poppins"/>
                <a:ea typeface="Poppins"/>
                <a:cs typeface="Poppins"/>
                <a:sym typeface="Poppins"/>
              </a:rPr>
              <a:t>.</a:t>
            </a:r>
          </a:p>
        </p:txBody>
      </p:sp>
      <p:sp>
        <p:nvSpPr>
          <p:cNvPr id="7" name="TextBox 7"/>
          <p:cNvSpPr txBox="1"/>
          <p:nvPr/>
        </p:nvSpPr>
        <p:spPr>
          <a:xfrm>
            <a:off x="1386198" y="5297345"/>
            <a:ext cx="7171705" cy="1263912"/>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a:t>
            </a:r>
          </a:p>
        </p:txBody>
      </p:sp>
      <p:sp>
        <p:nvSpPr>
          <p:cNvPr id="8" name="TextBox 8"/>
          <p:cNvSpPr txBox="1"/>
          <p:nvPr/>
        </p:nvSpPr>
        <p:spPr>
          <a:xfrm>
            <a:off x="1386198" y="6732707"/>
            <a:ext cx="7171705" cy="947942"/>
          </a:xfrm>
          <a:prstGeom prst="rect">
            <a:avLst/>
          </a:prstGeom>
        </p:spPr>
        <p:txBody>
          <a:bodyPr lIns="0" tIns="0" rIns="0" bIns="0" rtlCol="0" anchor="t">
            <a:spAutoFit/>
          </a:bodyPr>
          <a:lstStyle/>
          <a:p>
            <a:pPr algn="just">
              <a:lnSpc>
                <a:spcPts val="2560"/>
              </a:lnSpc>
              <a:spcBef>
                <a:spcPct val="0"/>
              </a:spcBef>
            </a:pPr>
            <a:r>
              <a:rPr lang="en-US" sz="1829" dirty="0">
                <a:solidFill>
                  <a:srgbClr val="1A1A1A"/>
                </a:solidFill>
                <a:latin typeface="Poppins"/>
                <a:ea typeface="Poppins"/>
                <a:cs typeface="Poppins"/>
                <a:sym typeface="Poppins"/>
              </a:rPr>
              <a:t>Lorem ipsum dolor sit </a:t>
            </a:r>
            <a:r>
              <a:rPr lang="en-US" sz="1829" dirty="0" err="1">
                <a:solidFill>
                  <a:srgbClr val="1A1A1A"/>
                </a:solidFill>
                <a:latin typeface="Poppins"/>
                <a:ea typeface="Poppins"/>
                <a:cs typeface="Poppins"/>
                <a:sym typeface="Poppins"/>
              </a:rPr>
              <a:t>amet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consectetur</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adipiscing</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elit</a:t>
            </a:r>
            <a:r>
              <a:rPr lang="en-US" sz="1829" dirty="0">
                <a:solidFill>
                  <a:srgbClr val="1A1A1A"/>
                </a:solidFill>
                <a:latin typeface="Poppins"/>
                <a:ea typeface="Poppins"/>
                <a:cs typeface="Poppins"/>
                <a:sym typeface="Poppins"/>
              </a:rPr>
              <a:t>, sed do </a:t>
            </a:r>
            <a:r>
              <a:rPr lang="en-US" sz="1829" dirty="0" err="1">
                <a:solidFill>
                  <a:srgbClr val="1A1A1A"/>
                </a:solidFill>
                <a:latin typeface="Poppins"/>
                <a:ea typeface="Poppins"/>
                <a:cs typeface="Poppins"/>
                <a:sym typeface="Poppins"/>
              </a:rPr>
              <a:t>eiusmod</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tempor</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incididunt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ut</a:t>
            </a:r>
            <a:r>
              <a:rPr lang="en-US" sz="1829" dirty="0">
                <a:solidFill>
                  <a:srgbClr val="1A1A1A"/>
                </a:solidFill>
                <a:latin typeface="Poppins"/>
                <a:ea typeface="Poppins"/>
                <a:cs typeface="Poppins"/>
                <a:sym typeface="Poppins"/>
              </a:rPr>
              <a:t> labore et dolore magna </a:t>
            </a:r>
            <a:r>
              <a:rPr lang="en-US" sz="1829" dirty="0" err="1">
                <a:solidFill>
                  <a:srgbClr val="1A1A1A"/>
                </a:solidFill>
                <a:latin typeface="Poppins"/>
                <a:ea typeface="Poppins"/>
                <a:cs typeface="Poppins"/>
                <a:sym typeface="Poppins"/>
              </a:rPr>
              <a:t>aliqua</a:t>
            </a:r>
            <a:r>
              <a:rPr lang="en-US" sz="1829" dirty="0">
                <a:solidFill>
                  <a:srgbClr val="1A1A1A"/>
                </a:solidFill>
                <a:latin typeface="Poppins"/>
                <a:ea typeface="Poppins"/>
                <a:cs typeface="Poppins"/>
                <a:sym typeface="Poppins"/>
              </a:rPr>
              <a:t>. Ut </a:t>
            </a:r>
            <a:r>
              <a:rPr lang="en-US" sz="1829" dirty="0" err="1">
                <a:solidFill>
                  <a:srgbClr val="1A1A1A"/>
                </a:solidFill>
                <a:latin typeface="Poppins"/>
                <a:ea typeface="Poppins"/>
                <a:cs typeface="Poppins"/>
                <a:sym typeface="Poppins"/>
              </a:rPr>
              <a:t>enim</a:t>
            </a:r>
            <a:r>
              <a:rPr lang="en-US" sz="1829" dirty="0">
                <a:solidFill>
                  <a:srgbClr val="1A1A1A"/>
                </a:solidFill>
                <a:latin typeface="Poppins"/>
                <a:ea typeface="Poppins"/>
                <a:cs typeface="Poppins"/>
                <a:sym typeface="Poppins"/>
              </a:rPr>
              <a:t> ad minim </a:t>
            </a:r>
            <a:r>
              <a:rPr lang="en-US" sz="1829" dirty="0" err="1">
                <a:solidFill>
                  <a:srgbClr val="1A1A1A"/>
                </a:solidFill>
                <a:latin typeface="Poppins"/>
                <a:ea typeface="Poppins"/>
                <a:cs typeface="Poppins"/>
                <a:sym typeface="Poppins"/>
              </a:rPr>
              <a:t>veniam</a:t>
            </a:r>
            <a:endParaRPr lang="en-US" sz="1829" dirty="0">
              <a:solidFill>
                <a:srgbClr val="1A1A1A"/>
              </a:solidFill>
              <a:latin typeface="Poppins"/>
              <a:ea typeface="Poppins"/>
              <a:cs typeface="Poppins"/>
              <a:sym typeface="Poppins"/>
            </a:endParaRPr>
          </a:p>
        </p:txBody>
      </p:sp>
      <p:sp>
        <p:nvSpPr>
          <p:cNvPr id="9" name="TextBox 9"/>
          <p:cNvSpPr txBox="1"/>
          <p:nvPr/>
        </p:nvSpPr>
        <p:spPr>
          <a:xfrm>
            <a:off x="11470643" y="2572148"/>
            <a:ext cx="4262113" cy="1530029"/>
          </a:xfrm>
          <a:prstGeom prst="rect">
            <a:avLst/>
          </a:prstGeom>
        </p:spPr>
        <p:txBody>
          <a:bodyPr lIns="0" tIns="0" rIns="0" bIns="0" rtlCol="0" anchor="t">
            <a:spAutoFit/>
          </a:bodyPr>
          <a:lstStyle/>
          <a:p>
            <a:pPr algn="just">
              <a:lnSpc>
                <a:spcPts val="1777"/>
              </a:lnSpc>
              <a:spcBef>
                <a:spcPct val="0"/>
              </a:spcBef>
            </a:pPr>
            <a:r>
              <a:rPr lang="en-US" sz="1269">
                <a:solidFill>
                  <a:srgbClr val="FFFFFF"/>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10" name="TextBox 10"/>
          <p:cNvSpPr txBox="1"/>
          <p:nvPr/>
        </p:nvSpPr>
        <p:spPr>
          <a:xfrm>
            <a:off x="12024864" y="1885782"/>
            <a:ext cx="2735214" cy="595419"/>
          </a:xfrm>
          <a:prstGeom prst="rect">
            <a:avLst/>
          </a:prstGeom>
        </p:spPr>
        <p:txBody>
          <a:bodyPr lIns="0" tIns="0" rIns="0" bIns="0" rtlCol="0" anchor="t">
            <a:spAutoFit/>
          </a:bodyPr>
          <a:lstStyle/>
          <a:p>
            <a:pPr algn="ctr">
              <a:lnSpc>
                <a:spcPts val="5136"/>
              </a:lnSpc>
              <a:spcBef>
                <a:spcPct val="0"/>
              </a:spcBef>
            </a:pPr>
            <a:r>
              <a:rPr lang="en-US" sz="3668" b="1" dirty="0">
                <a:solidFill>
                  <a:srgbClr val="FFFFFF"/>
                </a:solidFill>
                <a:latin typeface="Proxima Nova Bold"/>
                <a:ea typeface="Proxima Nova Bold"/>
                <a:cs typeface="Proxima Nova Bold"/>
                <a:sym typeface="Proxima Nova Bold"/>
              </a:rPr>
              <a:t>Visión</a:t>
            </a:r>
          </a:p>
        </p:txBody>
      </p:sp>
      <p:sp>
        <p:nvSpPr>
          <p:cNvPr id="11" name="TextBox 11"/>
          <p:cNvSpPr txBox="1"/>
          <p:nvPr/>
        </p:nvSpPr>
        <p:spPr>
          <a:xfrm>
            <a:off x="11470643" y="6864840"/>
            <a:ext cx="4262113" cy="1530029"/>
          </a:xfrm>
          <a:prstGeom prst="rect">
            <a:avLst/>
          </a:prstGeom>
        </p:spPr>
        <p:txBody>
          <a:bodyPr lIns="0" tIns="0" rIns="0" bIns="0" rtlCol="0" anchor="t">
            <a:spAutoFit/>
          </a:bodyPr>
          <a:lstStyle/>
          <a:p>
            <a:pPr algn="just">
              <a:lnSpc>
                <a:spcPts val="1777"/>
              </a:lnSpc>
              <a:spcBef>
                <a:spcPct val="0"/>
              </a:spcBef>
            </a:pPr>
            <a:r>
              <a:rPr lang="en-US" sz="1269">
                <a:solidFill>
                  <a:srgbClr val="FFFFFF"/>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12" name="TextBox 12"/>
          <p:cNvSpPr txBox="1"/>
          <p:nvPr/>
        </p:nvSpPr>
        <p:spPr>
          <a:xfrm>
            <a:off x="12028381" y="6187072"/>
            <a:ext cx="2735214" cy="595419"/>
          </a:xfrm>
          <a:prstGeom prst="rect">
            <a:avLst/>
          </a:prstGeom>
        </p:spPr>
        <p:txBody>
          <a:bodyPr lIns="0" tIns="0" rIns="0" bIns="0" rtlCol="0" anchor="t">
            <a:spAutoFit/>
          </a:bodyPr>
          <a:lstStyle/>
          <a:p>
            <a:pPr algn="ctr">
              <a:lnSpc>
                <a:spcPts val="5136"/>
              </a:lnSpc>
              <a:spcBef>
                <a:spcPct val="0"/>
              </a:spcBef>
            </a:pPr>
            <a:r>
              <a:rPr lang="en-US" sz="3668" b="1" dirty="0">
                <a:solidFill>
                  <a:srgbClr val="FFFFFF"/>
                </a:solidFill>
                <a:latin typeface="Proxima Nova Bold"/>
                <a:ea typeface="Proxima Nova Bold"/>
                <a:cs typeface="Proxima Nova Bold"/>
                <a:sym typeface="Proxima Nova Bold"/>
              </a:rPr>
              <a:t>Misión</a:t>
            </a:r>
          </a:p>
        </p:txBody>
      </p:sp>
      <p:sp>
        <p:nvSpPr>
          <p:cNvPr id="13" name="Freeform 10">
            <a:extLst>
              <a:ext uri="{FF2B5EF4-FFF2-40B4-BE49-F238E27FC236}">
                <a16:creationId xmlns:a16="http://schemas.microsoft.com/office/drawing/2014/main" id="{5CEB6CD7-3296-02EF-856B-A553F2445C2C}"/>
              </a:ext>
            </a:extLst>
          </p:cNvPr>
          <p:cNvSpPr/>
          <p:nvPr/>
        </p:nvSpPr>
        <p:spPr>
          <a:xfrm>
            <a:off x="499417" y="8590501"/>
            <a:ext cx="8644583" cy="1696499"/>
          </a:xfrm>
          <a:custGeom>
            <a:avLst/>
            <a:gdLst/>
            <a:ahLst/>
            <a:cxnLst/>
            <a:rect l="l" t="t" r="r" b="b"/>
            <a:pathLst>
              <a:path w="8644583" h="1696499">
                <a:moveTo>
                  <a:pt x="0" y="0"/>
                </a:moveTo>
                <a:lnTo>
                  <a:pt x="8644583" y="0"/>
                </a:lnTo>
                <a:lnTo>
                  <a:pt x="8644583" y="1696499"/>
                </a:lnTo>
                <a:lnTo>
                  <a:pt x="0" y="1696499"/>
                </a:lnTo>
                <a:lnTo>
                  <a:pt x="0" y="0"/>
                </a:lnTo>
                <a:close/>
              </a:path>
            </a:pathLst>
          </a:custGeom>
          <a:blipFill>
            <a:blip r:embed="rId5"/>
            <a:stretch>
              <a:fillRect/>
            </a:stretch>
          </a:blipFill>
        </p:spPr>
      </p:sp>
      <p:sp>
        <p:nvSpPr>
          <p:cNvPr id="14" name="Freeform 13">
            <a:extLst>
              <a:ext uri="{FF2B5EF4-FFF2-40B4-BE49-F238E27FC236}">
                <a16:creationId xmlns:a16="http://schemas.microsoft.com/office/drawing/2014/main" id="{4A76D042-68E8-9EFE-0DF6-5AB709983DF1}"/>
              </a:ext>
            </a:extLst>
          </p:cNvPr>
          <p:cNvSpPr/>
          <p:nvPr/>
        </p:nvSpPr>
        <p:spPr>
          <a:xfrm>
            <a:off x="16109781" y="10838"/>
            <a:ext cx="1960170" cy="1960170"/>
          </a:xfrm>
          <a:custGeom>
            <a:avLst/>
            <a:gdLst/>
            <a:ahLst/>
            <a:cxnLst/>
            <a:rect l="l" t="t" r="r" b="b"/>
            <a:pathLst>
              <a:path w="2358693" h="2358693">
                <a:moveTo>
                  <a:pt x="0" y="0"/>
                </a:moveTo>
                <a:lnTo>
                  <a:pt x="2358693" y="0"/>
                </a:lnTo>
                <a:lnTo>
                  <a:pt x="2358693" y="2358693"/>
                </a:lnTo>
                <a:lnTo>
                  <a:pt x="0" y="2358693"/>
                </a:lnTo>
                <a:lnTo>
                  <a:pt x="0" y="0"/>
                </a:lnTo>
                <a:close/>
              </a:path>
            </a:pathLst>
          </a:custGeom>
          <a:blipFill>
            <a:blip r:embed="rId6"/>
            <a:stretch>
              <a:fillRect/>
            </a:stretch>
          </a:blipFill>
        </p:spPr>
        <p:txBody>
          <a:bodyPr/>
          <a:lstStyle/>
          <a:p>
            <a:endParaRPr lang="es-MX"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Freeform 3"/>
          <p:cNvSpPr/>
          <p:nvPr/>
        </p:nvSpPr>
        <p:spPr>
          <a:xfrm rot="5400000">
            <a:off x="12310684" y="1428169"/>
            <a:ext cx="7127320" cy="10633046"/>
          </a:xfrm>
          <a:custGeom>
            <a:avLst/>
            <a:gdLst/>
            <a:ahLst/>
            <a:cxnLst/>
            <a:rect l="l" t="t" r="r" b="b"/>
            <a:pathLst>
              <a:path w="7127320" h="10633046">
                <a:moveTo>
                  <a:pt x="0" y="0"/>
                </a:moveTo>
                <a:lnTo>
                  <a:pt x="7127320" y="0"/>
                </a:lnTo>
                <a:lnTo>
                  <a:pt x="7127320" y="10633046"/>
                </a:lnTo>
                <a:lnTo>
                  <a:pt x="0" y="10633046"/>
                </a:lnTo>
                <a:lnTo>
                  <a:pt x="0" y="0"/>
                </a:lnTo>
                <a:close/>
              </a:path>
            </a:pathLst>
          </a:custGeom>
          <a:blipFill>
            <a:blip r:embed="rId3">
              <a:extLst>
                <a:ext uri="{96DAC541-7B7A-43D3-8B79-37D633B846F1}">
                  <asvg:svgBlip xmlns:asvg="http://schemas.microsoft.com/office/drawing/2016/SVG/main" r:embed="rId4"/>
                </a:ext>
              </a:extLst>
            </a:blip>
            <a:stretch>
              <a:fillRect l="-87264"/>
            </a:stretch>
          </a:blipFill>
        </p:spPr>
      </p:sp>
      <p:grpSp>
        <p:nvGrpSpPr>
          <p:cNvPr id="6" name="Group 6"/>
          <p:cNvGrpSpPr/>
          <p:nvPr/>
        </p:nvGrpSpPr>
        <p:grpSpPr>
          <a:xfrm>
            <a:off x="10510196" y="1827254"/>
            <a:ext cx="6589450" cy="658945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9155" r="-29155"/>
              </a:stretch>
            </a:blipFill>
          </p:spPr>
        </p:sp>
      </p:grpSp>
      <p:grpSp>
        <p:nvGrpSpPr>
          <p:cNvPr id="8" name="Group 8"/>
          <p:cNvGrpSpPr/>
          <p:nvPr/>
        </p:nvGrpSpPr>
        <p:grpSpPr>
          <a:xfrm>
            <a:off x="1028700" y="6192262"/>
            <a:ext cx="7052458" cy="2534026"/>
            <a:chOff x="0" y="0"/>
            <a:chExt cx="799285" cy="287192"/>
          </a:xfrm>
        </p:grpSpPr>
        <p:sp>
          <p:nvSpPr>
            <p:cNvPr id="9" name="Freeform 9"/>
            <p:cNvSpPr/>
            <p:nvPr/>
          </p:nvSpPr>
          <p:spPr>
            <a:xfrm>
              <a:off x="0" y="0"/>
              <a:ext cx="799285" cy="287192"/>
            </a:xfrm>
            <a:custGeom>
              <a:avLst/>
              <a:gdLst/>
              <a:ahLst/>
              <a:cxnLst/>
              <a:rect l="l" t="t" r="r" b="b"/>
              <a:pathLst>
                <a:path w="799285" h="287192">
                  <a:moveTo>
                    <a:pt x="85625" y="0"/>
                  </a:moveTo>
                  <a:lnTo>
                    <a:pt x="713660" y="0"/>
                  </a:lnTo>
                  <a:cubicBezTo>
                    <a:pt x="760949" y="0"/>
                    <a:pt x="799285" y="38336"/>
                    <a:pt x="799285" y="85625"/>
                  </a:cubicBezTo>
                  <a:lnTo>
                    <a:pt x="799285" y="201567"/>
                  </a:lnTo>
                  <a:cubicBezTo>
                    <a:pt x="799285" y="248856"/>
                    <a:pt x="760949" y="287192"/>
                    <a:pt x="713660" y="287192"/>
                  </a:cubicBezTo>
                  <a:lnTo>
                    <a:pt x="85625" y="287192"/>
                  </a:lnTo>
                  <a:cubicBezTo>
                    <a:pt x="38336" y="287192"/>
                    <a:pt x="0" y="248856"/>
                    <a:pt x="0" y="201567"/>
                  </a:cubicBezTo>
                  <a:lnTo>
                    <a:pt x="0" y="85625"/>
                  </a:lnTo>
                  <a:cubicBezTo>
                    <a:pt x="0" y="38336"/>
                    <a:pt x="38336" y="0"/>
                    <a:pt x="85625" y="0"/>
                  </a:cubicBezTo>
                  <a:close/>
                </a:path>
              </a:pathLst>
            </a:custGeom>
            <a:gradFill rotWithShape="1">
              <a:gsLst>
                <a:gs pos="0">
                  <a:srgbClr val="007D5F">
                    <a:alpha val="100000"/>
                  </a:srgbClr>
                </a:gs>
                <a:gs pos="50000">
                  <a:srgbClr val="16A885">
                    <a:alpha val="100000"/>
                  </a:srgbClr>
                </a:gs>
                <a:gs pos="100000">
                  <a:srgbClr val="028263">
                    <a:alpha val="100000"/>
                  </a:srgbClr>
                </a:gs>
              </a:gsLst>
              <a:lin ang="0"/>
            </a:gradFill>
          </p:spPr>
        </p:sp>
        <p:sp>
          <p:nvSpPr>
            <p:cNvPr id="10" name="TextBox 10"/>
            <p:cNvSpPr txBox="1"/>
            <p:nvPr/>
          </p:nvSpPr>
          <p:spPr>
            <a:xfrm>
              <a:off x="0" y="-38100"/>
              <a:ext cx="799285" cy="325292"/>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1028700" y="1655318"/>
            <a:ext cx="7464507" cy="841256"/>
          </a:xfrm>
          <a:prstGeom prst="rect">
            <a:avLst/>
          </a:prstGeom>
        </p:spPr>
        <p:txBody>
          <a:bodyPr lIns="0" tIns="0" rIns="0" bIns="0" rtlCol="0" anchor="t">
            <a:spAutoFit/>
          </a:bodyPr>
          <a:lstStyle/>
          <a:p>
            <a:pPr algn="l">
              <a:lnSpc>
                <a:spcPts val="6432"/>
              </a:lnSpc>
            </a:pPr>
            <a:r>
              <a:rPr lang="en-US" sz="8800" b="1" dirty="0">
                <a:solidFill>
                  <a:srgbClr val="1A1A1A"/>
                </a:solidFill>
                <a:latin typeface="Barlow Semi Condensed ExtraBold" panose="00000906000000000000" pitchFamily="2" charset="0"/>
                <a:ea typeface="Proxima Nova Bold"/>
                <a:cs typeface="Proxima Nova Bold"/>
                <a:sym typeface="Proxima Nova Bold"/>
              </a:rPr>
              <a:t>TÍTULO</a:t>
            </a:r>
          </a:p>
        </p:txBody>
      </p:sp>
      <p:sp>
        <p:nvSpPr>
          <p:cNvPr id="12" name="TextBox 12"/>
          <p:cNvSpPr txBox="1"/>
          <p:nvPr/>
        </p:nvSpPr>
        <p:spPr>
          <a:xfrm>
            <a:off x="1028700" y="3768490"/>
            <a:ext cx="7171705" cy="1895283"/>
          </a:xfrm>
          <a:prstGeom prst="rect">
            <a:avLst/>
          </a:prstGeom>
        </p:spPr>
        <p:txBody>
          <a:bodyPr lIns="0" tIns="0" rIns="0" bIns="0" rtlCol="0" anchor="t">
            <a:spAutoFit/>
          </a:bodyPr>
          <a:lstStyle/>
          <a:p>
            <a:pPr algn="just">
              <a:lnSpc>
                <a:spcPts val="2560"/>
              </a:lnSpc>
              <a:spcBef>
                <a:spcPct val="0"/>
              </a:spcBef>
            </a:pPr>
            <a:r>
              <a:rPr lang="en-US" sz="1829" dirty="0">
                <a:solidFill>
                  <a:srgbClr val="1A1A1A"/>
                </a:solidFill>
                <a:latin typeface="Poppins"/>
                <a:ea typeface="Poppins"/>
                <a:cs typeface="Poppins"/>
                <a:sym typeface="Poppins"/>
              </a:rPr>
              <a:t>Lorem ipsum dolor sit </a:t>
            </a:r>
            <a:r>
              <a:rPr lang="en-US" sz="1829" dirty="0" err="1">
                <a:solidFill>
                  <a:srgbClr val="1A1A1A"/>
                </a:solidFill>
                <a:latin typeface="Poppins"/>
                <a:ea typeface="Poppins"/>
                <a:cs typeface="Poppins"/>
                <a:sym typeface="Poppins"/>
              </a:rPr>
              <a:t>amet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consectetur</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adipiscing</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elit</a:t>
            </a:r>
            <a:r>
              <a:rPr lang="en-US" sz="1829" dirty="0">
                <a:solidFill>
                  <a:srgbClr val="1A1A1A"/>
                </a:solidFill>
                <a:latin typeface="Poppins"/>
                <a:ea typeface="Poppins"/>
                <a:cs typeface="Poppins"/>
                <a:sym typeface="Poppins"/>
              </a:rPr>
              <a:t>, sed do </a:t>
            </a:r>
            <a:r>
              <a:rPr lang="en-US" sz="1829" dirty="0" err="1">
                <a:solidFill>
                  <a:srgbClr val="1A1A1A"/>
                </a:solidFill>
                <a:latin typeface="Poppins"/>
                <a:ea typeface="Poppins"/>
                <a:cs typeface="Poppins"/>
                <a:sym typeface="Poppins"/>
              </a:rPr>
              <a:t>eiusmod</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tempor</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incididunt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ut</a:t>
            </a:r>
            <a:r>
              <a:rPr lang="en-US" sz="1829" dirty="0">
                <a:solidFill>
                  <a:srgbClr val="1A1A1A"/>
                </a:solidFill>
                <a:latin typeface="Poppins"/>
                <a:ea typeface="Poppins"/>
                <a:cs typeface="Poppins"/>
                <a:sym typeface="Poppins"/>
              </a:rPr>
              <a:t> labore et dolore magna </a:t>
            </a:r>
            <a:r>
              <a:rPr lang="en-US" sz="1829" dirty="0" err="1">
                <a:solidFill>
                  <a:srgbClr val="1A1A1A"/>
                </a:solidFill>
                <a:latin typeface="Poppins"/>
                <a:ea typeface="Poppins"/>
                <a:cs typeface="Poppins"/>
                <a:sym typeface="Poppins"/>
              </a:rPr>
              <a:t>aliqua</a:t>
            </a:r>
            <a:r>
              <a:rPr lang="en-US" sz="1829" dirty="0">
                <a:solidFill>
                  <a:srgbClr val="1A1A1A"/>
                </a:solidFill>
                <a:latin typeface="Poppins"/>
                <a:ea typeface="Poppins"/>
                <a:cs typeface="Poppins"/>
                <a:sym typeface="Poppins"/>
              </a:rPr>
              <a:t>. Ut </a:t>
            </a:r>
            <a:r>
              <a:rPr lang="en-US" sz="1829" dirty="0" err="1">
                <a:solidFill>
                  <a:srgbClr val="1A1A1A"/>
                </a:solidFill>
                <a:latin typeface="Poppins"/>
                <a:ea typeface="Poppins"/>
                <a:cs typeface="Poppins"/>
                <a:sym typeface="Poppins"/>
              </a:rPr>
              <a:t>enim</a:t>
            </a:r>
            <a:r>
              <a:rPr lang="en-US" sz="1829" dirty="0">
                <a:solidFill>
                  <a:srgbClr val="1A1A1A"/>
                </a:solidFill>
                <a:latin typeface="Poppins"/>
                <a:ea typeface="Poppins"/>
                <a:cs typeface="Poppins"/>
                <a:sym typeface="Poppins"/>
              </a:rPr>
              <a:t> ad minim </a:t>
            </a:r>
            <a:r>
              <a:rPr lang="en-US" sz="1829" dirty="0" err="1">
                <a:solidFill>
                  <a:srgbClr val="1A1A1A"/>
                </a:solidFill>
                <a:latin typeface="Poppins"/>
                <a:ea typeface="Poppins"/>
                <a:cs typeface="Poppins"/>
                <a:sym typeface="Poppins"/>
              </a:rPr>
              <a:t>veniam</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quis</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nostrud</a:t>
            </a:r>
            <a:r>
              <a:rPr lang="en-US" sz="1829" dirty="0">
                <a:solidFill>
                  <a:srgbClr val="1A1A1A"/>
                </a:solidFill>
                <a:latin typeface="Poppins"/>
                <a:ea typeface="Poppins"/>
                <a:cs typeface="Poppins"/>
                <a:sym typeface="Poppins"/>
              </a:rPr>
              <a:t> exercitation </a:t>
            </a:r>
            <a:r>
              <a:rPr lang="en-US" sz="1829" dirty="0" err="1">
                <a:solidFill>
                  <a:srgbClr val="1A1A1A"/>
                </a:solidFill>
                <a:latin typeface="Poppins"/>
                <a:ea typeface="Poppins"/>
                <a:cs typeface="Poppins"/>
                <a:sym typeface="Poppins"/>
              </a:rPr>
              <a:t>ullamco</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laboris</a:t>
            </a:r>
            <a:r>
              <a:rPr lang="en-US" sz="1829" dirty="0">
                <a:solidFill>
                  <a:srgbClr val="1A1A1A"/>
                </a:solidFill>
                <a:latin typeface="Poppins"/>
                <a:ea typeface="Poppins"/>
                <a:cs typeface="Poppins"/>
                <a:sym typeface="Poppins"/>
              </a:rPr>
              <a:t> nisi </a:t>
            </a:r>
            <a:r>
              <a:rPr lang="en-US" sz="1829" dirty="0" err="1">
                <a:solidFill>
                  <a:srgbClr val="1A1A1A"/>
                </a:solidFill>
                <a:latin typeface="Poppins"/>
                <a:ea typeface="Poppins"/>
                <a:cs typeface="Poppins"/>
                <a:sym typeface="Poppins"/>
              </a:rPr>
              <a:t>ut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aliquip</a:t>
            </a:r>
            <a:r>
              <a:rPr lang="en-US" sz="1829" dirty="0">
                <a:solidFill>
                  <a:srgbClr val="1A1A1A"/>
                </a:solidFill>
                <a:latin typeface="Poppins"/>
                <a:ea typeface="Poppins"/>
                <a:cs typeface="Poppins"/>
                <a:sym typeface="Poppins"/>
              </a:rPr>
              <a:t> ex </a:t>
            </a:r>
            <a:r>
              <a:rPr lang="en-US" sz="1829" dirty="0" err="1">
                <a:solidFill>
                  <a:srgbClr val="1A1A1A"/>
                </a:solidFill>
                <a:latin typeface="Poppins"/>
                <a:ea typeface="Poppins"/>
                <a:cs typeface="Poppins"/>
                <a:sym typeface="Poppins"/>
              </a:rPr>
              <a:t>ea</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commodo</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consequat</a:t>
            </a:r>
            <a:r>
              <a:rPr lang="en-US" sz="1829" dirty="0">
                <a:solidFill>
                  <a:srgbClr val="1A1A1A"/>
                </a:solidFill>
                <a:latin typeface="Poppins"/>
                <a:ea typeface="Poppins"/>
                <a:cs typeface="Poppins"/>
                <a:sym typeface="Poppins"/>
              </a:rPr>
              <a:t>. Duis </a:t>
            </a:r>
            <a:r>
              <a:rPr lang="en-US" sz="1829" dirty="0" err="1">
                <a:solidFill>
                  <a:srgbClr val="1A1A1A"/>
                </a:solidFill>
                <a:latin typeface="Poppins"/>
                <a:ea typeface="Poppins"/>
                <a:cs typeface="Poppins"/>
                <a:sym typeface="Poppins"/>
              </a:rPr>
              <a:t>aute</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irure</a:t>
            </a:r>
            <a:r>
              <a:rPr lang="en-US" sz="1829" dirty="0">
                <a:solidFill>
                  <a:srgbClr val="1A1A1A"/>
                </a:solidFill>
                <a:latin typeface="Poppins"/>
                <a:ea typeface="Poppins"/>
                <a:cs typeface="Poppins"/>
                <a:sym typeface="Poppins"/>
              </a:rPr>
              <a:t> dolor in </a:t>
            </a:r>
            <a:r>
              <a:rPr lang="en-US" sz="1829" dirty="0" err="1">
                <a:solidFill>
                  <a:srgbClr val="1A1A1A"/>
                </a:solidFill>
                <a:latin typeface="Poppins"/>
                <a:ea typeface="Poppins"/>
                <a:cs typeface="Poppins"/>
                <a:sym typeface="Poppins"/>
              </a:rPr>
              <a:t>reprehenderit</a:t>
            </a:r>
            <a:r>
              <a:rPr lang="en-US" sz="1829" dirty="0">
                <a:solidFill>
                  <a:srgbClr val="1A1A1A"/>
                </a:solidFill>
                <a:latin typeface="Poppins"/>
                <a:ea typeface="Poppins"/>
                <a:cs typeface="Poppins"/>
                <a:sym typeface="Poppins"/>
              </a:rPr>
              <a:t> in </a:t>
            </a:r>
            <a:r>
              <a:rPr lang="en-US" sz="1829" dirty="0" err="1">
                <a:solidFill>
                  <a:srgbClr val="1A1A1A"/>
                </a:solidFill>
                <a:latin typeface="Poppins"/>
                <a:ea typeface="Poppins"/>
                <a:cs typeface="Poppins"/>
                <a:sym typeface="Poppins"/>
              </a:rPr>
              <a:t>voluptate</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velit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esse</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cillum</a:t>
            </a:r>
            <a:r>
              <a:rPr lang="en-US" sz="1829" dirty="0">
                <a:solidFill>
                  <a:srgbClr val="1A1A1A"/>
                </a:solidFill>
                <a:latin typeface="Poppins"/>
                <a:ea typeface="Poppins"/>
                <a:cs typeface="Poppins"/>
                <a:sym typeface="Poppins"/>
              </a:rPr>
              <a:t> dolore </a:t>
            </a:r>
            <a:r>
              <a:rPr lang="en-US" sz="1829" dirty="0" err="1">
                <a:solidFill>
                  <a:srgbClr val="1A1A1A"/>
                </a:solidFill>
                <a:latin typeface="Poppins"/>
                <a:ea typeface="Poppins"/>
                <a:cs typeface="Poppins"/>
                <a:sym typeface="Poppins"/>
              </a:rPr>
              <a:t>eu</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fugiat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nulla</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pariatur</a:t>
            </a:r>
            <a:r>
              <a:rPr lang="en-US" sz="1829" dirty="0">
                <a:solidFill>
                  <a:srgbClr val="1A1A1A"/>
                </a:solidFill>
                <a:latin typeface="Poppins"/>
                <a:ea typeface="Poppins"/>
                <a:cs typeface="Poppins"/>
                <a:sym typeface="Poppins"/>
              </a:rPr>
              <a:t>.</a:t>
            </a:r>
          </a:p>
        </p:txBody>
      </p:sp>
      <p:sp>
        <p:nvSpPr>
          <p:cNvPr id="13" name="TextBox 13"/>
          <p:cNvSpPr txBox="1"/>
          <p:nvPr/>
        </p:nvSpPr>
        <p:spPr>
          <a:xfrm>
            <a:off x="1831262" y="6687542"/>
            <a:ext cx="5566582" cy="1486317"/>
          </a:xfrm>
          <a:prstGeom prst="rect">
            <a:avLst/>
          </a:prstGeom>
        </p:spPr>
        <p:txBody>
          <a:bodyPr lIns="0" tIns="0" rIns="0" bIns="0" rtlCol="0" anchor="t">
            <a:spAutoFit/>
          </a:bodyPr>
          <a:lstStyle/>
          <a:p>
            <a:pPr algn="just">
              <a:lnSpc>
                <a:spcPts val="2389"/>
              </a:lnSpc>
              <a:spcBef>
                <a:spcPct val="0"/>
              </a:spcBef>
            </a:pPr>
            <a:r>
              <a:rPr lang="en-US" sz="1706">
                <a:solidFill>
                  <a:srgbClr val="FFFFFF"/>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a:t>
            </a:r>
          </a:p>
        </p:txBody>
      </p:sp>
      <p:sp>
        <p:nvSpPr>
          <p:cNvPr id="15" name="Freeform 10">
            <a:extLst>
              <a:ext uri="{FF2B5EF4-FFF2-40B4-BE49-F238E27FC236}">
                <a16:creationId xmlns:a16="http://schemas.microsoft.com/office/drawing/2014/main" id="{03AF3133-B5EA-52E7-13B3-BB081E4C7CAA}"/>
              </a:ext>
            </a:extLst>
          </p:cNvPr>
          <p:cNvSpPr/>
          <p:nvPr/>
        </p:nvSpPr>
        <p:spPr>
          <a:xfrm>
            <a:off x="499417" y="8590501"/>
            <a:ext cx="8644583" cy="1696499"/>
          </a:xfrm>
          <a:custGeom>
            <a:avLst/>
            <a:gdLst/>
            <a:ahLst/>
            <a:cxnLst/>
            <a:rect l="l" t="t" r="r" b="b"/>
            <a:pathLst>
              <a:path w="8644583" h="1696499">
                <a:moveTo>
                  <a:pt x="0" y="0"/>
                </a:moveTo>
                <a:lnTo>
                  <a:pt x="8644583" y="0"/>
                </a:lnTo>
                <a:lnTo>
                  <a:pt x="8644583" y="1696499"/>
                </a:lnTo>
                <a:lnTo>
                  <a:pt x="0" y="1696499"/>
                </a:lnTo>
                <a:lnTo>
                  <a:pt x="0" y="0"/>
                </a:lnTo>
                <a:close/>
              </a:path>
            </a:pathLst>
          </a:custGeom>
          <a:blipFill>
            <a:blip r:embed="rId6"/>
            <a:stretch>
              <a:fillRect/>
            </a:stretch>
          </a:blipFill>
        </p:spPr>
      </p:sp>
      <p:sp>
        <p:nvSpPr>
          <p:cNvPr id="5" name="Freeform 13">
            <a:extLst>
              <a:ext uri="{FF2B5EF4-FFF2-40B4-BE49-F238E27FC236}">
                <a16:creationId xmlns:a16="http://schemas.microsoft.com/office/drawing/2014/main" id="{9CECCF85-E5C5-ECB8-9935-3B10A1A6F19E}"/>
              </a:ext>
            </a:extLst>
          </p:cNvPr>
          <p:cNvSpPr/>
          <p:nvPr/>
        </p:nvSpPr>
        <p:spPr>
          <a:xfrm>
            <a:off x="14717071" y="59757"/>
            <a:ext cx="1912307" cy="1912307"/>
          </a:xfrm>
          <a:custGeom>
            <a:avLst/>
            <a:gdLst/>
            <a:ahLst/>
            <a:cxnLst/>
            <a:rect l="l" t="t" r="r" b="b"/>
            <a:pathLst>
              <a:path w="2358693" h="2358693">
                <a:moveTo>
                  <a:pt x="0" y="0"/>
                </a:moveTo>
                <a:lnTo>
                  <a:pt x="2358693" y="0"/>
                </a:lnTo>
                <a:lnTo>
                  <a:pt x="2358693" y="2358693"/>
                </a:lnTo>
                <a:lnTo>
                  <a:pt x="0" y="2358693"/>
                </a:lnTo>
                <a:lnTo>
                  <a:pt x="0" y="0"/>
                </a:lnTo>
                <a:close/>
              </a:path>
            </a:pathLst>
          </a:custGeom>
          <a:blipFill>
            <a:blip r:embed="rId7"/>
            <a:stretch>
              <a:fillRect/>
            </a:stretch>
          </a:blipFill>
        </p:spPr>
      </p:sp>
      <p:pic>
        <p:nvPicPr>
          <p:cNvPr id="14" name="Imagen 13">
            <a:extLst>
              <a:ext uri="{FF2B5EF4-FFF2-40B4-BE49-F238E27FC236}">
                <a16:creationId xmlns:a16="http://schemas.microsoft.com/office/drawing/2014/main" id="{B31EB4AB-389C-25D0-9B95-1E1BB9D996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89889" y="314427"/>
            <a:ext cx="1250295" cy="13238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grpSp>
        <p:nvGrpSpPr>
          <p:cNvPr id="3" name="Group 3"/>
          <p:cNvGrpSpPr/>
          <p:nvPr/>
        </p:nvGrpSpPr>
        <p:grpSpPr>
          <a:xfrm>
            <a:off x="-2917077" y="1028700"/>
            <a:ext cx="10642861" cy="1064286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2A4"/>
            </a:solidFill>
            <a:ln w="12700">
              <a:solidFill>
                <a:srgbClr val="000000"/>
              </a:solidFill>
            </a:ln>
          </p:spPr>
        </p:sp>
      </p:grpSp>
      <p:grpSp>
        <p:nvGrpSpPr>
          <p:cNvPr id="5" name="Group 5"/>
          <p:cNvGrpSpPr/>
          <p:nvPr/>
        </p:nvGrpSpPr>
        <p:grpSpPr>
          <a:xfrm>
            <a:off x="-2126123" y="1756828"/>
            <a:ext cx="9851907" cy="9851907"/>
            <a:chOff x="0" y="0"/>
            <a:chExt cx="812800" cy="812800"/>
          </a:xfrm>
        </p:grpSpPr>
        <p:sp>
          <p:nvSpPr>
            <p:cNvPr id="6" name="Freeform 6"/>
            <p:cNvSpPr/>
            <p:nvPr/>
          </p:nvSpPr>
          <p:spPr>
            <a:xfrm flipH="1">
              <a:off x="0" y="0"/>
              <a:ext cx="812800" cy="812800"/>
            </a:xfrm>
            <a:custGeom>
              <a:avLst/>
              <a:gdLst/>
              <a:ahLst/>
              <a:cxnLst/>
              <a:rect l="l" t="t" r="r" b="b"/>
              <a:pathLst>
                <a:path w="812800" h="81280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close/>
                </a:path>
              </a:pathLst>
            </a:custGeom>
            <a:blipFill>
              <a:blip r:embed="rId3"/>
              <a:stretch>
                <a:fillRect l="-70988" r="-61232"/>
              </a:stretch>
            </a:blipFill>
          </p:spPr>
        </p:sp>
      </p:grpSp>
      <p:sp>
        <p:nvSpPr>
          <p:cNvPr id="7" name="Freeform 7"/>
          <p:cNvSpPr/>
          <p:nvPr/>
        </p:nvSpPr>
        <p:spPr>
          <a:xfrm flipH="1">
            <a:off x="4519376" y="-134687"/>
            <a:ext cx="4624624" cy="10421687"/>
          </a:xfrm>
          <a:custGeom>
            <a:avLst/>
            <a:gdLst/>
            <a:ahLst/>
            <a:cxnLst/>
            <a:rect l="l" t="t" r="r" b="b"/>
            <a:pathLst>
              <a:path w="4624624" h="10421687">
                <a:moveTo>
                  <a:pt x="4624624" y="0"/>
                </a:moveTo>
                <a:lnTo>
                  <a:pt x="0" y="0"/>
                </a:lnTo>
                <a:lnTo>
                  <a:pt x="0" y="10421687"/>
                </a:lnTo>
                <a:lnTo>
                  <a:pt x="4624624" y="10421687"/>
                </a:lnTo>
                <a:lnTo>
                  <a:pt x="4624624"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8" name="Group 8"/>
          <p:cNvGrpSpPr/>
          <p:nvPr/>
        </p:nvGrpSpPr>
        <p:grpSpPr>
          <a:xfrm>
            <a:off x="9525000" y="4530277"/>
            <a:ext cx="7171705" cy="1388996"/>
            <a:chOff x="0" y="0"/>
            <a:chExt cx="2098337" cy="406400"/>
          </a:xfrm>
        </p:grpSpPr>
        <p:sp>
          <p:nvSpPr>
            <p:cNvPr id="9" name="Freeform 9"/>
            <p:cNvSpPr/>
            <p:nvPr/>
          </p:nvSpPr>
          <p:spPr>
            <a:xfrm>
              <a:off x="0" y="0"/>
              <a:ext cx="2098337" cy="406400"/>
            </a:xfrm>
            <a:custGeom>
              <a:avLst/>
              <a:gdLst/>
              <a:ahLst/>
              <a:cxnLst/>
              <a:rect l="l" t="t" r="r" b="b"/>
              <a:pathLst>
                <a:path w="2098337" h="406400">
                  <a:moveTo>
                    <a:pt x="1895137" y="0"/>
                  </a:moveTo>
                  <a:cubicBezTo>
                    <a:pt x="2007361" y="0"/>
                    <a:pt x="2098337" y="90976"/>
                    <a:pt x="2098337" y="203200"/>
                  </a:cubicBezTo>
                  <a:cubicBezTo>
                    <a:pt x="2098337" y="315424"/>
                    <a:pt x="2007361" y="406400"/>
                    <a:pt x="1895137" y="406400"/>
                  </a:cubicBezTo>
                  <a:lnTo>
                    <a:pt x="203200" y="406400"/>
                  </a:lnTo>
                  <a:cubicBezTo>
                    <a:pt x="90976" y="406400"/>
                    <a:pt x="0" y="315424"/>
                    <a:pt x="0" y="203200"/>
                  </a:cubicBezTo>
                  <a:cubicBezTo>
                    <a:pt x="0" y="90976"/>
                    <a:pt x="90976" y="0"/>
                    <a:pt x="203200" y="0"/>
                  </a:cubicBezTo>
                  <a:close/>
                </a:path>
              </a:pathLst>
            </a:custGeom>
            <a:gradFill rotWithShape="1">
              <a:gsLst>
                <a:gs pos="0">
                  <a:srgbClr val="007D5F">
                    <a:alpha val="100000"/>
                  </a:srgbClr>
                </a:gs>
                <a:gs pos="50000">
                  <a:srgbClr val="16A885">
                    <a:alpha val="100000"/>
                  </a:srgbClr>
                </a:gs>
                <a:gs pos="100000">
                  <a:srgbClr val="028263">
                    <a:alpha val="100000"/>
                  </a:srgbClr>
                </a:gs>
              </a:gsLst>
              <a:lin ang="0"/>
            </a:gradFill>
          </p:spPr>
        </p:sp>
        <p:sp>
          <p:nvSpPr>
            <p:cNvPr id="10" name="TextBox 10"/>
            <p:cNvSpPr txBox="1"/>
            <p:nvPr/>
          </p:nvSpPr>
          <p:spPr>
            <a:xfrm>
              <a:off x="0" y="-38100"/>
              <a:ext cx="2098337"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9708325" y="4674533"/>
            <a:ext cx="1100485" cy="110048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9525000" y="7541207"/>
            <a:ext cx="7171705" cy="1388996"/>
            <a:chOff x="0" y="0"/>
            <a:chExt cx="2098337" cy="406400"/>
          </a:xfrm>
        </p:grpSpPr>
        <p:sp>
          <p:nvSpPr>
            <p:cNvPr id="15" name="Freeform 15"/>
            <p:cNvSpPr/>
            <p:nvPr/>
          </p:nvSpPr>
          <p:spPr>
            <a:xfrm>
              <a:off x="0" y="0"/>
              <a:ext cx="2098337" cy="406400"/>
            </a:xfrm>
            <a:custGeom>
              <a:avLst/>
              <a:gdLst/>
              <a:ahLst/>
              <a:cxnLst/>
              <a:rect l="l" t="t" r="r" b="b"/>
              <a:pathLst>
                <a:path w="2098337" h="406400">
                  <a:moveTo>
                    <a:pt x="1895137" y="0"/>
                  </a:moveTo>
                  <a:cubicBezTo>
                    <a:pt x="2007361" y="0"/>
                    <a:pt x="2098337" y="90976"/>
                    <a:pt x="2098337" y="203200"/>
                  </a:cubicBezTo>
                  <a:cubicBezTo>
                    <a:pt x="2098337" y="315424"/>
                    <a:pt x="2007361" y="406400"/>
                    <a:pt x="1895137" y="406400"/>
                  </a:cubicBezTo>
                  <a:lnTo>
                    <a:pt x="203200" y="406400"/>
                  </a:lnTo>
                  <a:cubicBezTo>
                    <a:pt x="90976" y="406400"/>
                    <a:pt x="0" y="315424"/>
                    <a:pt x="0" y="203200"/>
                  </a:cubicBezTo>
                  <a:cubicBezTo>
                    <a:pt x="0" y="90976"/>
                    <a:pt x="90976" y="0"/>
                    <a:pt x="203200" y="0"/>
                  </a:cubicBezTo>
                  <a:close/>
                </a:path>
              </a:pathLst>
            </a:custGeom>
            <a:gradFill rotWithShape="1">
              <a:gsLst>
                <a:gs pos="0">
                  <a:srgbClr val="007D5F">
                    <a:alpha val="100000"/>
                  </a:srgbClr>
                </a:gs>
                <a:gs pos="50000">
                  <a:srgbClr val="16A885">
                    <a:alpha val="100000"/>
                  </a:srgbClr>
                </a:gs>
                <a:gs pos="100000">
                  <a:srgbClr val="028263">
                    <a:alpha val="100000"/>
                  </a:srgbClr>
                </a:gs>
              </a:gsLst>
              <a:lin ang="0"/>
            </a:gradFill>
          </p:spPr>
        </p:sp>
        <p:sp>
          <p:nvSpPr>
            <p:cNvPr id="16" name="TextBox 16"/>
            <p:cNvSpPr txBox="1"/>
            <p:nvPr/>
          </p:nvSpPr>
          <p:spPr>
            <a:xfrm>
              <a:off x="0" y="-38100"/>
              <a:ext cx="2098337"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9708325" y="7685463"/>
            <a:ext cx="1100485" cy="110048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9525000" y="6035742"/>
            <a:ext cx="7171705" cy="1388996"/>
            <a:chOff x="0" y="0"/>
            <a:chExt cx="2098337" cy="406400"/>
          </a:xfrm>
        </p:grpSpPr>
        <p:sp>
          <p:nvSpPr>
            <p:cNvPr id="21" name="Freeform 21"/>
            <p:cNvSpPr/>
            <p:nvPr/>
          </p:nvSpPr>
          <p:spPr>
            <a:xfrm>
              <a:off x="0" y="0"/>
              <a:ext cx="2098337" cy="406400"/>
            </a:xfrm>
            <a:custGeom>
              <a:avLst/>
              <a:gdLst/>
              <a:ahLst/>
              <a:cxnLst/>
              <a:rect l="l" t="t" r="r" b="b"/>
              <a:pathLst>
                <a:path w="2098337" h="406400">
                  <a:moveTo>
                    <a:pt x="1895137" y="0"/>
                  </a:moveTo>
                  <a:cubicBezTo>
                    <a:pt x="2007361" y="0"/>
                    <a:pt x="2098337" y="90976"/>
                    <a:pt x="2098337" y="203200"/>
                  </a:cubicBezTo>
                  <a:cubicBezTo>
                    <a:pt x="2098337" y="315424"/>
                    <a:pt x="2007361" y="406400"/>
                    <a:pt x="1895137" y="406400"/>
                  </a:cubicBezTo>
                  <a:lnTo>
                    <a:pt x="203200" y="406400"/>
                  </a:lnTo>
                  <a:cubicBezTo>
                    <a:pt x="90976" y="406400"/>
                    <a:pt x="0" y="315424"/>
                    <a:pt x="0" y="203200"/>
                  </a:cubicBezTo>
                  <a:cubicBezTo>
                    <a:pt x="0" y="90976"/>
                    <a:pt x="90976" y="0"/>
                    <a:pt x="203200" y="0"/>
                  </a:cubicBezTo>
                  <a:close/>
                </a:path>
              </a:pathLst>
            </a:custGeom>
            <a:gradFill rotWithShape="1">
              <a:gsLst>
                <a:gs pos="0">
                  <a:srgbClr val="007D5F">
                    <a:alpha val="100000"/>
                  </a:srgbClr>
                </a:gs>
                <a:gs pos="50000">
                  <a:srgbClr val="16A885">
                    <a:alpha val="100000"/>
                  </a:srgbClr>
                </a:gs>
                <a:gs pos="100000">
                  <a:srgbClr val="028263">
                    <a:alpha val="100000"/>
                  </a:srgbClr>
                </a:gs>
              </a:gsLst>
              <a:lin ang="0"/>
            </a:gradFill>
          </p:spPr>
        </p:sp>
        <p:sp>
          <p:nvSpPr>
            <p:cNvPr id="22" name="TextBox 22"/>
            <p:cNvSpPr txBox="1"/>
            <p:nvPr/>
          </p:nvSpPr>
          <p:spPr>
            <a:xfrm>
              <a:off x="0" y="-38100"/>
              <a:ext cx="2098337"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a:off x="9708325" y="6179998"/>
            <a:ext cx="1100485" cy="110048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a:off x="10020273" y="5039799"/>
            <a:ext cx="476588" cy="369951"/>
          </a:xfrm>
          <a:custGeom>
            <a:avLst/>
            <a:gdLst/>
            <a:ahLst/>
            <a:cxnLst/>
            <a:rect l="l" t="t" r="r" b="b"/>
            <a:pathLst>
              <a:path w="476588" h="369951">
                <a:moveTo>
                  <a:pt x="0" y="0"/>
                </a:moveTo>
                <a:lnTo>
                  <a:pt x="476588" y="0"/>
                </a:lnTo>
                <a:lnTo>
                  <a:pt x="476588" y="369952"/>
                </a:lnTo>
                <a:lnTo>
                  <a:pt x="0" y="3699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Freeform 27"/>
          <p:cNvSpPr/>
          <p:nvPr/>
        </p:nvSpPr>
        <p:spPr>
          <a:xfrm>
            <a:off x="10020273" y="6545265"/>
            <a:ext cx="476588" cy="369951"/>
          </a:xfrm>
          <a:custGeom>
            <a:avLst/>
            <a:gdLst/>
            <a:ahLst/>
            <a:cxnLst/>
            <a:rect l="l" t="t" r="r" b="b"/>
            <a:pathLst>
              <a:path w="476588" h="369951">
                <a:moveTo>
                  <a:pt x="0" y="0"/>
                </a:moveTo>
                <a:lnTo>
                  <a:pt x="476588" y="0"/>
                </a:lnTo>
                <a:lnTo>
                  <a:pt x="476588" y="369951"/>
                </a:lnTo>
                <a:lnTo>
                  <a:pt x="0" y="3699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Freeform 28"/>
          <p:cNvSpPr/>
          <p:nvPr/>
        </p:nvSpPr>
        <p:spPr>
          <a:xfrm>
            <a:off x="10020273" y="8050730"/>
            <a:ext cx="476588" cy="369951"/>
          </a:xfrm>
          <a:custGeom>
            <a:avLst/>
            <a:gdLst/>
            <a:ahLst/>
            <a:cxnLst/>
            <a:rect l="l" t="t" r="r" b="b"/>
            <a:pathLst>
              <a:path w="476588" h="369951">
                <a:moveTo>
                  <a:pt x="0" y="0"/>
                </a:moveTo>
                <a:lnTo>
                  <a:pt x="476588" y="0"/>
                </a:lnTo>
                <a:lnTo>
                  <a:pt x="476588" y="369951"/>
                </a:lnTo>
                <a:lnTo>
                  <a:pt x="0" y="3699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TextBox 29"/>
          <p:cNvSpPr txBox="1"/>
          <p:nvPr/>
        </p:nvSpPr>
        <p:spPr>
          <a:xfrm>
            <a:off x="8577830" y="1061543"/>
            <a:ext cx="7334660" cy="718145"/>
          </a:xfrm>
          <a:prstGeom prst="rect">
            <a:avLst/>
          </a:prstGeom>
        </p:spPr>
        <p:txBody>
          <a:bodyPr lIns="0" tIns="0" rIns="0" bIns="0" rtlCol="0" anchor="t">
            <a:spAutoFit/>
          </a:bodyPr>
          <a:lstStyle/>
          <a:p>
            <a:pPr>
              <a:lnSpc>
                <a:spcPts val="5598"/>
              </a:lnSpc>
            </a:pPr>
            <a:r>
              <a:rPr lang="en-US" sz="5400" b="1" dirty="0">
                <a:solidFill>
                  <a:srgbClr val="1A1A1A"/>
                </a:solidFill>
                <a:latin typeface="Barlow Semi Condensed ExtraBold" panose="00000906000000000000" pitchFamily="2" charset="0"/>
                <a:ea typeface="Proxima Nova Bold"/>
                <a:cs typeface="Proxima Nova Bold"/>
                <a:sym typeface="Proxima Nova Bold"/>
              </a:rPr>
              <a:t>TÍTULO</a:t>
            </a:r>
            <a:endParaRPr lang="en-US" sz="4868" b="1" dirty="0">
              <a:solidFill>
                <a:srgbClr val="1A1A1A"/>
              </a:solidFill>
              <a:latin typeface="Proxima Nova Bold"/>
              <a:ea typeface="Proxima Nova Bold"/>
              <a:cs typeface="Proxima Nova Bold"/>
              <a:sym typeface="Proxima Nova Bold"/>
            </a:endParaRPr>
          </a:p>
        </p:txBody>
      </p:sp>
      <p:sp>
        <p:nvSpPr>
          <p:cNvPr id="30" name="TextBox 30"/>
          <p:cNvSpPr txBox="1"/>
          <p:nvPr/>
        </p:nvSpPr>
        <p:spPr>
          <a:xfrm>
            <a:off x="9525000" y="2770854"/>
            <a:ext cx="7171705" cy="1263534"/>
          </a:xfrm>
          <a:prstGeom prst="rect">
            <a:avLst/>
          </a:prstGeom>
        </p:spPr>
        <p:txBody>
          <a:bodyPr lIns="0" tIns="0" rIns="0" bIns="0" rtlCol="0" anchor="t">
            <a:spAutoFit/>
          </a:bodyPr>
          <a:lstStyle/>
          <a:p>
            <a:pPr algn="just">
              <a:lnSpc>
                <a:spcPts val="2560"/>
              </a:lnSpc>
              <a:spcBef>
                <a:spcPct val="0"/>
              </a:spcBef>
            </a:pPr>
            <a:r>
              <a:rPr lang="en-US" sz="1829" dirty="0">
                <a:solidFill>
                  <a:srgbClr val="1A1A1A"/>
                </a:solidFill>
                <a:latin typeface="Poppins"/>
                <a:ea typeface="Poppins"/>
                <a:cs typeface="Poppins"/>
                <a:sym typeface="Poppins"/>
              </a:rPr>
              <a:t>Lorem ipsum dolor sit </a:t>
            </a:r>
            <a:r>
              <a:rPr lang="en-US" sz="1829" dirty="0" err="1">
                <a:solidFill>
                  <a:srgbClr val="1A1A1A"/>
                </a:solidFill>
                <a:latin typeface="Poppins"/>
                <a:ea typeface="Poppins"/>
                <a:cs typeface="Poppins"/>
                <a:sym typeface="Poppins"/>
              </a:rPr>
              <a:t>amet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consectetur</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adipiscing</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elit</a:t>
            </a:r>
            <a:r>
              <a:rPr lang="en-US" sz="1829" dirty="0">
                <a:solidFill>
                  <a:srgbClr val="1A1A1A"/>
                </a:solidFill>
                <a:latin typeface="Poppins"/>
                <a:ea typeface="Poppins"/>
                <a:cs typeface="Poppins"/>
                <a:sym typeface="Poppins"/>
              </a:rPr>
              <a:t>, sed do </a:t>
            </a:r>
            <a:r>
              <a:rPr lang="en-US" sz="1829" dirty="0" err="1">
                <a:solidFill>
                  <a:srgbClr val="1A1A1A"/>
                </a:solidFill>
                <a:latin typeface="Poppins"/>
                <a:ea typeface="Poppins"/>
                <a:cs typeface="Poppins"/>
                <a:sym typeface="Poppins"/>
              </a:rPr>
              <a:t>eiusmod</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tempor</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incididunt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ut</a:t>
            </a:r>
            <a:r>
              <a:rPr lang="en-US" sz="1829" dirty="0">
                <a:solidFill>
                  <a:srgbClr val="1A1A1A"/>
                </a:solidFill>
                <a:latin typeface="Poppins"/>
                <a:ea typeface="Poppins"/>
                <a:cs typeface="Poppins"/>
                <a:sym typeface="Poppins"/>
              </a:rPr>
              <a:t> labore et dolore magna </a:t>
            </a:r>
            <a:r>
              <a:rPr lang="en-US" sz="1829" dirty="0" err="1">
                <a:solidFill>
                  <a:srgbClr val="1A1A1A"/>
                </a:solidFill>
                <a:latin typeface="Poppins"/>
                <a:ea typeface="Poppins"/>
                <a:cs typeface="Poppins"/>
                <a:sym typeface="Poppins"/>
              </a:rPr>
              <a:t>aliqua</a:t>
            </a:r>
            <a:r>
              <a:rPr lang="en-US" sz="1829" dirty="0">
                <a:solidFill>
                  <a:srgbClr val="1A1A1A"/>
                </a:solidFill>
                <a:latin typeface="Poppins"/>
                <a:ea typeface="Poppins"/>
                <a:cs typeface="Poppins"/>
                <a:sym typeface="Poppins"/>
              </a:rPr>
              <a:t>. Ut </a:t>
            </a:r>
            <a:r>
              <a:rPr lang="en-US" sz="1829" dirty="0" err="1">
                <a:solidFill>
                  <a:srgbClr val="1A1A1A"/>
                </a:solidFill>
                <a:latin typeface="Poppins"/>
                <a:ea typeface="Poppins"/>
                <a:cs typeface="Poppins"/>
                <a:sym typeface="Poppins"/>
              </a:rPr>
              <a:t>enim</a:t>
            </a:r>
            <a:r>
              <a:rPr lang="en-US" sz="1829" dirty="0">
                <a:solidFill>
                  <a:srgbClr val="1A1A1A"/>
                </a:solidFill>
                <a:latin typeface="Poppins"/>
                <a:ea typeface="Poppins"/>
                <a:cs typeface="Poppins"/>
                <a:sym typeface="Poppins"/>
              </a:rPr>
              <a:t> ad minim </a:t>
            </a:r>
            <a:r>
              <a:rPr lang="en-US" sz="1829" dirty="0" err="1">
                <a:solidFill>
                  <a:srgbClr val="1A1A1A"/>
                </a:solidFill>
                <a:latin typeface="Poppins"/>
                <a:ea typeface="Poppins"/>
                <a:cs typeface="Poppins"/>
                <a:sym typeface="Poppins"/>
              </a:rPr>
              <a:t>veniam</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quis</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nostrud</a:t>
            </a:r>
            <a:r>
              <a:rPr lang="en-US" sz="1829" dirty="0">
                <a:solidFill>
                  <a:srgbClr val="1A1A1A"/>
                </a:solidFill>
                <a:latin typeface="Poppins"/>
                <a:ea typeface="Poppins"/>
                <a:cs typeface="Poppins"/>
                <a:sym typeface="Poppins"/>
              </a:rPr>
              <a:t> exercitation </a:t>
            </a:r>
            <a:r>
              <a:rPr lang="en-US" sz="1829" dirty="0" err="1">
                <a:solidFill>
                  <a:srgbClr val="1A1A1A"/>
                </a:solidFill>
                <a:latin typeface="Poppins"/>
                <a:ea typeface="Poppins"/>
                <a:cs typeface="Poppins"/>
                <a:sym typeface="Poppins"/>
              </a:rPr>
              <a:t>ullamco</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laboris</a:t>
            </a:r>
            <a:r>
              <a:rPr lang="en-US" sz="1829" dirty="0">
                <a:solidFill>
                  <a:srgbClr val="1A1A1A"/>
                </a:solidFill>
                <a:latin typeface="Poppins"/>
                <a:ea typeface="Poppins"/>
                <a:cs typeface="Poppins"/>
                <a:sym typeface="Poppins"/>
              </a:rPr>
              <a:t> nisi </a:t>
            </a:r>
            <a:r>
              <a:rPr lang="en-US" sz="1829" dirty="0" err="1">
                <a:solidFill>
                  <a:srgbClr val="1A1A1A"/>
                </a:solidFill>
                <a:latin typeface="Poppins"/>
                <a:ea typeface="Poppins"/>
                <a:cs typeface="Poppins"/>
                <a:sym typeface="Poppins"/>
              </a:rPr>
              <a:t>ut</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aliquip</a:t>
            </a:r>
            <a:r>
              <a:rPr lang="en-US" sz="1829" dirty="0">
                <a:solidFill>
                  <a:srgbClr val="1A1A1A"/>
                </a:solidFill>
                <a:latin typeface="Poppins"/>
                <a:ea typeface="Poppins"/>
                <a:cs typeface="Poppins"/>
                <a:sym typeface="Poppins"/>
              </a:rPr>
              <a:t> ex </a:t>
            </a:r>
            <a:r>
              <a:rPr lang="en-US" sz="1829" dirty="0" err="1">
                <a:solidFill>
                  <a:srgbClr val="1A1A1A"/>
                </a:solidFill>
                <a:latin typeface="Poppins"/>
                <a:ea typeface="Poppins"/>
                <a:cs typeface="Poppins"/>
                <a:sym typeface="Poppins"/>
              </a:rPr>
              <a:t>ea</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commodo</a:t>
            </a:r>
            <a:r>
              <a:rPr lang="en-US" sz="1829" dirty="0">
                <a:solidFill>
                  <a:srgbClr val="1A1A1A"/>
                </a:solidFill>
                <a:latin typeface="Poppins"/>
                <a:ea typeface="Poppins"/>
                <a:cs typeface="Poppins"/>
                <a:sym typeface="Poppins"/>
              </a:rPr>
              <a:t> </a:t>
            </a:r>
            <a:r>
              <a:rPr lang="en-US" sz="1829" dirty="0" err="1">
                <a:solidFill>
                  <a:srgbClr val="1A1A1A"/>
                </a:solidFill>
                <a:latin typeface="Poppins"/>
                <a:ea typeface="Poppins"/>
                <a:cs typeface="Poppins"/>
                <a:sym typeface="Poppins"/>
              </a:rPr>
              <a:t>consequat</a:t>
            </a:r>
            <a:r>
              <a:rPr lang="en-US" sz="1829" dirty="0">
                <a:solidFill>
                  <a:srgbClr val="1A1A1A"/>
                </a:solidFill>
                <a:latin typeface="Poppins"/>
                <a:ea typeface="Poppins"/>
                <a:cs typeface="Poppins"/>
                <a:sym typeface="Poppins"/>
              </a:rPr>
              <a:t>. </a:t>
            </a:r>
          </a:p>
        </p:txBody>
      </p:sp>
      <p:sp>
        <p:nvSpPr>
          <p:cNvPr id="31" name="TextBox 31"/>
          <p:cNvSpPr txBox="1"/>
          <p:nvPr/>
        </p:nvSpPr>
        <p:spPr>
          <a:xfrm>
            <a:off x="11003483" y="5088085"/>
            <a:ext cx="5104864" cy="612705"/>
          </a:xfrm>
          <a:prstGeom prst="rect">
            <a:avLst/>
          </a:prstGeom>
        </p:spPr>
        <p:txBody>
          <a:bodyPr lIns="0" tIns="0" rIns="0" bIns="0" rtlCol="0" anchor="t">
            <a:spAutoFit/>
          </a:bodyPr>
          <a:lstStyle/>
          <a:p>
            <a:pPr algn="just">
              <a:lnSpc>
                <a:spcPts val="1600"/>
              </a:lnSpc>
              <a:spcBef>
                <a:spcPct val="0"/>
              </a:spcBef>
            </a:pPr>
            <a:r>
              <a:rPr lang="en-US" sz="1142">
                <a:solidFill>
                  <a:srgbClr val="FFFFFF"/>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32" name="TextBox 32"/>
          <p:cNvSpPr txBox="1"/>
          <p:nvPr/>
        </p:nvSpPr>
        <p:spPr>
          <a:xfrm>
            <a:off x="11003483" y="4701135"/>
            <a:ext cx="4609452" cy="313859"/>
          </a:xfrm>
          <a:prstGeom prst="rect">
            <a:avLst/>
          </a:prstGeom>
        </p:spPr>
        <p:txBody>
          <a:bodyPr lIns="0" tIns="0" rIns="0" bIns="0" rtlCol="0" anchor="t">
            <a:spAutoFit/>
          </a:bodyPr>
          <a:lstStyle/>
          <a:p>
            <a:pPr algn="l">
              <a:lnSpc>
                <a:spcPts val="2468"/>
              </a:lnSpc>
              <a:spcBef>
                <a:spcPct val="0"/>
              </a:spcBef>
            </a:pPr>
            <a:r>
              <a:rPr lang="en-US" sz="1763" b="1">
                <a:solidFill>
                  <a:srgbClr val="FFFFFF"/>
                </a:solidFill>
                <a:latin typeface="Poppins Bold"/>
                <a:ea typeface="Poppins Bold"/>
                <a:cs typeface="Poppins Bold"/>
                <a:sym typeface="Poppins Bold"/>
              </a:rPr>
              <a:t>Management Competences</a:t>
            </a:r>
          </a:p>
        </p:txBody>
      </p:sp>
      <p:sp>
        <p:nvSpPr>
          <p:cNvPr id="33" name="TextBox 33"/>
          <p:cNvSpPr txBox="1"/>
          <p:nvPr/>
        </p:nvSpPr>
        <p:spPr>
          <a:xfrm>
            <a:off x="11003483" y="8099016"/>
            <a:ext cx="5104864" cy="612705"/>
          </a:xfrm>
          <a:prstGeom prst="rect">
            <a:avLst/>
          </a:prstGeom>
        </p:spPr>
        <p:txBody>
          <a:bodyPr lIns="0" tIns="0" rIns="0" bIns="0" rtlCol="0" anchor="t">
            <a:spAutoFit/>
          </a:bodyPr>
          <a:lstStyle/>
          <a:p>
            <a:pPr algn="just">
              <a:lnSpc>
                <a:spcPts val="1600"/>
              </a:lnSpc>
              <a:spcBef>
                <a:spcPct val="0"/>
              </a:spcBef>
            </a:pPr>
            <a:r>
              <a:rPr lang="en-US" sz="1142">
                <a:solidFill>
                  <a:srgbClr val="FFFFFF"/>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34" name="TextBox 34"/>
          <p:cNvSpPr txBox="1"/>
          <p:nvPr/>
        </p:nvSpPr>
        <p:spPr>
          <a:xfrm>
            <a:off x="11003483" y="7712065"/>
            <a:ext cx="4609452" cy="313859"/>
          </a:xfrm>
          <a:prstGeom prst="rect">
            <a:avLst/>
          </a:prstGeom>
        </p:spPr>
        <p:txBody>
          <a:bodyPr lIns="0" tIns="0" rIns="0" bIns="0" rtlCol="0" anchor="t">
            <a:spAutoFit/>
          </a:bodyPr>
          <a:lstStyle/>
          <a:p>
            <a:pPr algn="l">
              <a:lnSpc>
                <a:spcPts val="2468"/>
              </a:lnSpc>
              <a:spcBef>
                <a:spcPct val="0"/>
              </a:spcBef>
            </a:pPr>
            <a:r>
              <a:rPr lang="en-US" sz="1763" b="1">
                <a:solidFill>
                  <a:srgbClr val="FFFFFF"/>
                </a:solidFill>
                <a:latin typeface="Poppins Bold"/>
                <a:ea typeface="Poppins Bold"/>
                <a:cs typeface="Poppins Bold"/>
                <a:sym typeface="Poppins Bold"/>
              </a:rPr>
              <a:t>L&amp;D Management Development Needs</a:t>
            </a:r>
          </a:p>
        </p:txBody>
      </p:sp>
      <p:sp>
        <p:nvSpPr>
          <p:cNvPr id="35" name="TextBox 35"/>
          <p:cNvSpPr txBox="1"/>
          <p:nvPr/>
        </p:nvSpPr>
        <p:spPr>
          <a:xfrm>
            <a:off x="11003483" y="6593550"/>
            <a:ext cx="5104864" cy="612705"/>
          </a:xfrm>
          <a:prstGeom prst="rect">
            <a:avLst/>
          </a:prstGeom>
        </p:spPr>
        <p:txBody>
          <a:bodyPr lIns="0" tIns="0" rIns="0" bIns="0" rtlCol="0" anchor="t">
            <a:spAutoFit/>
          </a:bodyPr>
          <a:lstStyle/>
          <a:p>
            <a:pPr algn="just">
              <a:lnSpc>
                <a:spcPts val="1600"/>
              </a:lnSpc>
              <a:spcBef>
                <a:spcPct val="0"/>
              </a:spcBef>
            </a:pPr>
            <a:r>
              <a:rPr lang="en-US" sz="1142">
                <a:solidFill>
                  <a:srgbClr val="FFFFFF"/>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36" name="TextBox 36"/>
          <p:cNvSpPr txBox="1"/>
          <p:nvPr/>
        </p:nvSpPr>
        <p:spPr>
          <a:xfrm>
            <a:off x="11003483" y="6206600"/>
            <a:ext cx="4609452" cy="313859"/>
          </a:xfrm>
          <a:prstGeom prst="rect">
            <a:avLst/>
          </a:prstGeom>
        </p:spPr>
        <p:txBody>
          <a:bodyPr lIns="0" tIns="0" rIns="0" bIns="0" rtlCol="0" anchor="t">
            <a:spAutoFit/>
          </a:bodyPr>
          <a:lstStyle/>
          <a:p>
            <a:pPr algn="l">
              <a:lnSpc>
                <a:spcPts val="2468"/>
              </a:lnSpc>
              <a:spcBef>
                <a:spcPct val="0"/>
              </a:spcBef>
            </a:pPr>
            <a:r>
              <a:rPr lang="en-US" sz="1763" b="1">
                <a:solidFill>
                  <a:srgbClr val="FFFFFF"/>
                </a:solidFill>
                <a:latin typeface="Poppins Bold"/>
                <a:ea typeface="Poppins Bold"/>
                <a:cs typeface="Poppins Bold"/>
                <a:sym typeface="Poppins Bold"/>
              </a:rPr>
              <a:t>Development Centres</a:t>
            </a:r>
          </a:p>
        </p:txBody>
      </p:sp>
      <p:sp>
        <p:nvSpPr>
          <p:cNvPr id="39" name="Freeform 13">
            <a:extLst>
              <a:ext uri="{FF2B5EF4-FFF2-40B4-BE49-F238E27FC236}">
                <a16:creationId xmlns:a16="http://schemas.microsoft.com/office/drawing/2014/main" id="{133F0956-2B7E-6981-8EA1-E4153C9033EF}"/>
              </a:ext>
            </a:extLst>
          </p:cNvPr>
          <p:cNvSpPr/>
          <p:nvPr/>
        </p:nvSpPr>
        <p:spPr>
          <a:xfrm>
            <a:off x="14717071" y="59757"/>
            <a:ext cx="1912307" cy="1912307"/>
          </a:xfrm>
          <a:custGeom>
            <a:avLst/>
            <a:gdLst/>
            <a:ahLst/>
            <a:cxnLst/>
            <a:rect l="l" t="t" r="r" b="b"/>
            <a:pathLst>
              <a:path w="2358693" h="2358693">
                <a:moveTo>
                  <a:pt x="0" y="0"/>
                </a:moveTo>
                <a:lnTo>
                  <a:pt x="2358693" y="0"/>
                </a:lnTo>
                <a:lnTo>
                  <a:pt x="2358693" y="2358693"/>
                </a:lnTo>
                <a:lnTo>
                  <a:pt x="0" y="2358693"/>
                </a:lnTo>
                <a:lnTo>
                  <a:pt x="0" y="0"/>
                </a:lnTo>
                <a:close/>
              </a:path>
            </a:pathLst>
          </a:custGeom>
          <a:blipFill>
            <a:blip r:embed="rId8"/>
            <a:stretch>
              <a:fillRect/>
            </a:stretch>
          </a:blipFill>
        </p:spPr>
      </p:sp>
      <p:pic>
        <p:nvPicPr>
          <p:cNvPr id="40" name="Imagen 39">
            <a:extLst>
              <a:ext uri="{FF2B5EF4-FFF2-40B4-BE49-F238E27FC236}">
                <a16:creationId xmlns:a16="http://schemas.microsoft.com/office/drawing/2014/main" id="{6C85049E-68EA-BCD2-943B-D8A1E677857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89889" y="314427"/>
            <a:ext cx="1250295" cy="13238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Freeform 3"/>
          <p:cNvSpPr/>
          <p:nvPr/>
        </p:nvSpPr>
        <p:spPr>
          <a:xfrm>
            <a:off x="0" y="0"/>
            <a:ext cx="5170060" cy="6164006"/>
          </a:xfrm>
          <a:custGeom>
            <a:avLst/>
            <a:gdLst/>
            <a:ahLst/>
            <a:cxnLst/>
            <a:rect l="l" t="t" r="r" b="b"/>
            <a:pathLst>
              <a:path w="5170060" h="6164006">
                <a:moveTo>
                  <a:pt x="0" y="0"/>
                </a:moveTo>
                <a:lnTo>
                  <a:pt x="5170060" y="0"/>
                </a:lnTo>
                <a:lnTo>
                  <a:pt x="5170060" y="6164006"/>
                </a:lnTo>
                <a:lnTo>
                  <a:pt x="0" y="61640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flipV="1">
            <a:off x="14952992" y="6567702"/>
            <a:ext cx="3335008" cy="3976164"/>
          </a:xfrm>
          <a:custGeom>
            <a:avLst/>
            <a:gdLst/>
            <a:ahLst/>
            <a:cxnLst/>
            <a:rect l="l" t="t" r="r" b="b"/>
            <a:pathLst>
              <a:path w="3335008" h="3976164">
                <a:moveTo>
                  <a:pt x="3335008" y="3976164"/>
                </a:moveTo>
                <a:lnTo>
                  <a:pt x="0" y="3976164"/>
                </a:lnTo>
                <a:lnTo>
                  <a:pt x="0" y="0"/>
                </a:lnTo>
                <a:lnTo>
                  <a:pt x="3335008" y="0"/>
                </a:lnTo>
                <a:lnTo>
                  <a:pt x="3335008" y="3976164"/>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400000">
            <a:off x="-41756" y="5047787"/>
            <a:ext cx="5474663" cy="2946364"/>
          </a:xfrm>
          <a:custGeom>
            <a:avLst/>
            <a:gdLst/>
            <a:ahLst/>
            <a:cxnLst/>
            <a:rect l="l" t="t" r="r" b="b"/>
            <a:pathLst>
              <a:path w="5474663" h="2946364">
                <a:moveTo>
                  <a:pt x="0" y="0"/>
                </a:moveTo>
                <a:lnTo>
                  <a:pt x="5474662" y="0"/>
                </a:lnTo>
                <a:lnTo>
                  <a:pt x="5474662" y="2946364"/>
                </a:lnTo>
                <a:lnTo>
                  <a:pt x="0" y="29463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400000">
            <a:off x="3182456" y="5047787"/>
            <a:ext cx="5474663" cy="2946364"/>
          </a:xfrm>
          <a:custGeom>
            <a:avLst/>
            <a:gdLst/>
            <a:ahLst/>
            <a:cxnLst/>
            <a:rect l="l" t="t" r="r" b="b"/>
            <a:pathLst>
              <a:path w="5474663" h="2946364">
                <a:moveTo>
                  <a:pt x="0" y="0"/>
                </a:moveTo>
                <a:lnTo>
                  <a:pt x="5474663" y="0"/>
                </a:lnTo>
                <a:lnTo>
                  <a:pt x="5474663" y="2946364"/>
                </a:lnTo>
                <a:lnTo>
                  <a:pt x="0" y="29463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5400000">
            <a:off x="6452670" y="5130719"/>
            <a:ext cx="5474663" cy="2946364"/>
          </a:xfrm>
          <a:custGeom>
            <a:avLst/>
            <a:gdLst/>
            <a:ahLst/>
            <a:cxnLst/>
            <a:rect l="l" t="t" r="r" b="b"/>
            <a:pathLst>
              <a:path w="5474663" h="2946364">
                <a:moveTo>
                  <a:pt x="0" y="0"/>
                </a:moveTo>
                <a:lnTo>
                  <a:pt x="5474663" y="0"/>
                </a:lnTo>
                <a:lnTo>
                  <a:pt x="5474663" y="2946364"/>
                </a:lnTo>
                <a:lnTo>
                  <a:pt x="0" y="29463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5400000">
            <a:off x="9630881" y="5213651"/>
            <a:ext cx="5474663" cy="2946364"/>
          </a:xfrm>
          <a:custGeom>
            <a:avLst/>
            <a:gdLst/>
            <a:ahLst/>
            <a:cxnLst/>
            <a:rect l="l" t="t" r="r" b="b"/>
            <a:pathLst>
              <a:path w="5474663" h="2946364">
                <a:moveTo>
                  <a:pt x="0" y="0"/>
                </a:moveTo>
                <a:lnTo>
                  <a:pt x="5474663" y="0"/>
                </a:lnTo>
                <a:lnTo>
                  <a:pt x="5474663" y="2946363"/>
                </a:lnTo>
                <a:lnTo>
                  <a:pt x="0" y="29463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5400000">
            <a:off x="12853470" y="5213651"/>
            <a:ext cx="5474663" cy="2946364"/>
          </a:xfrm>
          <a:custGeom>
            <a:avLst/>
            <a:gdLst/>
            <a:ahLst/>
            <a:cxnLst/>
            <a:rect l="l" t="t" r="r" b="b"/>
            <a:pathLst>
              <a:path w="5474663" h="2946364">
                <a:moveTo>
                  <a:pt x="0" y="0"/>
                </a:moveTo>
                <a:lnTo>
                  <a:pt x="5474663" y="0"/>
                </a:lnTo>
                <a:lnTo>
                  <a:pt x="5474663" y="2946363"/>
                </a:lnTo>
                <a:lnTo>
                  <a:pt x="0" y="29463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1932712" y="3617774"/>
            <a:ext cx="1525726" cy="152572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9147"/>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5156924" y="3617774"/>
            <a:ext cx="1525726" cy="152572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9147"/>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8427138" y="3700705"/>
            <a:ext cx="1525726" cy="152572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9147"/>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1605349" y="3783637"/>
            <a:ext cx="1525726" cy="152572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9147"/>
            </a:solidFill>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4827938" y="3783637"/>
            <a:ext cx="1525726" cy="152572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9147"/>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2278331" y="4000423"/>
            <a:ext cx="834488" cy="760427"/>
          </a:xfrm>
          <a:custGeom>
            <a:avLst/>
            <a:gdLst/>
            <a:ahLst/>
            <a:cxnLst/>
            <a:rect l="l" t="t" r="r" b="b"/>
            <a:pathLst>
              <a:path w="834488" h="760427">
                <a:moveTo>
                  <a:pt x="0" y="0"/>
                </a:moveTo>
                <a:lnTo>
                  <a:pt x="834488" y="0"/>
                </a:lnTo>
                <a:lnTo>
                  <a:pt x="834488" y="760427"/>
                </a:lnTo>
                <a:lnTo>
                  <a:pt x="0" y="7604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7" name="TextBox 27"/>
          <p:cNvSpPr txBox="1"/>
          <p:nvPr/>
        </p:nvSpPr>
        <p:spPr>
          <a:xfrm>
            <a:off x="1589986" y="5600700"/>
            <a:ext cx="2211178" cy="304442"/>
          </a:xfrm>
          <a:prstGeom prst="rect">
            <a:avLst/>
          </a:prstGeom>
        </p:spPr>
        <p:txBody>
          <a:bodyPr lIns="0" tIns="0" rIns="0" bIns="0" rtlCol="0" anchor="t">
            <a:spAutoFit/>
          </a:bodyPr>
          <a:lstStyle/>
          <a:p>
            <a:pPr algn="ctr">
              <a:lnSpc>
                <a:spcPts val="2493"/>
              </a:lnSpc>
              <a:spcBef>
                <a:spcPct val="0"/>
              </a:spcBef>
            </a:pPr>
            <a:r>
              <a:rPr lang="en-US" sz="1781" b="1" dirty="0">
                <a:solidFill>
                  <a:srgbClr val="FFFFFF"/>
                </a:solidFill>
                <a:latin typeface="Poppins Bold"/>
                <a:ea typeface="Poppins Bold"/>
                <a:cs typeface="Poppins Bold"/>
                <a:sym typeface="Poppins Bold"/>
              </a:rPr>
              <a:t>SUBTÍTULO</a:t>
            </a:r>
          </a:p>
        </p:txBody>
      </p:sp>
      <p:sp>
        <p:nvSpPr>
          <p:cNvPr id="28" name="TextBox 28"/>
          <p:cNvSpPr txBox="1"/>
          <p:nvPr/>
        </p:nvSpPr>
        <p:spPr>
          <a:xfrm>
            <a:off x="1589986" y="6356603"/>
            <a:ext cx="2211178" cy="1619453"/>
          </a:xfrm>
          <a:prstGeom prst="rect">
            <a:avLst/>
          </a:prstGeom>
        </p:spPr>
        <p:txBody>
          <a:bodyPr lIns="0" tIns="0" rIns="0" bIns="0" rtlCol="0" anchor="t">
            <a:spAutoFit/>
          </a:bodyPr>
          <a:lstStyle/>
          <a:p>
            <a:pPr algn="just">
              <a:lnSpc>
                <a:spcPts val="1864"/>
              </a:lnSpc>
              <a:spcBef>
                <a:spcPct val="0"/>
              </a:spcBef>
            </a:pPr>
            <a:r>
              <a:rPr lang="en-US" sz="1331">
                <a:solidFill>
                  <a:srgbClr val="FFFFFF"/>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29" name="TextBox 29"/>
          <p:cNvSpPr txBox="1"/>
          <p:nvPr/>
        </p:nvSpPr>
        <p:spPr>
          <a:xfrm>
            <a:off x="4814198" y="5600700"/>
            <a:ext cx="2211178" cy="625043"/>
          </a:xfrm>
          <a:prstGeom prst="rect">
            <a:avLst/>
          </a:prstGeom>
        </p:spPr>
        <p:txBody>
          <a:bodyPr lIns="0" tIns="0" rIns="0" bIns="0" rtlCol="0" anchor="t">
            <a:spAutoFit/>
          </a:bodyPr>
          <a:lstStyle/>
          <a:p>
            <a:pPr algn="ctr">
              <a:lnSpc>
                <a:spcPts val="2493"/>
              </a:lnSpc>
              <a:spcBef>
                <a:spcPct val="0"/>
              </a:spcBef>
            </a:pPr>
            <a:r>
              <a:rPr lang="en-US" sz="1781" b="1" dirty="0">
                <a:solidFill>
                  <a:srgbClr val="FFFFFF"/>
                </a:solidFill>
                <a:latin typeface="Poppins Bold"/>
                <a:ea typeface="Poppins Bold"/>
                <a:cs typeface="Poppins Bold"/>
                <a:sym typeface="Poppins Bold"/>
              </a:rPr>
              <a:t>SUBTÍTULO</a:t>
            </a:r>
          </a:p>
          <a:p>
            <a:pPr algn="ctr">
              <a:lnSpc>
                <a:spcPts val="2493"/>
              </a:lnSpc>
              <a:spcBef>
                <a:spcPct val="0"/>
              </a:spcBef>
            </a:pPr>
            <a:endParaRPr lang="en-US" sz="1781" b="1" dirty="0">
              <a:solidFill>
                <a:srgbClr val="FFFFFF"/>
              </a:solidFill>
              <a:latin typeface="Poppins Bold"/>
              <a:ea typeface="Poppins Bold"/>
              <a:cs typeface="Poppins Bold"/>
              <a:sym typeface="Poppins Bold"/>
            </a:endParaRPr>
          </a:p>
        </p:txBody>
      </p:sp>
      <p:sp>
        <p:nvSpPr>
          <p:cNvPr id="30" name="TextBox 30"/>
          <p:cNvSpPr txBox="1"/>
          <p:nvPr/>
        </p:nvSpPr>
        <p:spPr>
          <a:xfrm>
            <a:off x="4814198" y="6356603"/>
            <a:ext cx="2211178" cy="1619453"/>
          </a:xfrm>
          <a:prstGeom prst="rect">
            <a:avLst/>
          </a:prstGeom>
        </p:spPr>
        <p:txBody>
          <a:bodyPr lIns="0" tIns="0" rIns="0" bIns="0" rtlCol="0" anchor="t">
            <a:spAutoFit/>
          </a:bodyPr>
          <a:lstStyle/>
          <a:p>
            <a:pPr algn="just">
              <a:lnSpc>
                <a:spcPts val="1864"/>
              </a:lnSpc>
              <a:spcBef>
                <a:spcPct val="0"/>
              </a:spcBef>
            </a:pPr>
            <a:r>
              <a:rPr lang="en-US" sz="1331">
                <a:solidFill>
                  <a:srgbClr val="FFFFFF"/>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31" name="TextBox 31"/>
          <p:cNvSpPr txBox="1"/>
          <p:nvPr/>
        </p:nvSpPr>
        <p:spPr>
          <a:xfrm>
            <a:off x="8038411" y="5600700"/>
            <a:ext cx="2211178" cy="625043"/>
          </a:xfrm>
          <a:prstGeom prst="rect">
            <a:avLst/>
          </a:prstGeom>
        </p:spPr>
        <p:txBody>
          <a:bodyPr lIns="0" tIns="0" rIns="0" bIns="0" rtlCol="0" anchor="t">
            <a:spAutoFit/>
          </a:bodyPr>
          <a:lstStyle/>
          <a:p>
            <a:pPr algn="ctr">
              <a:lnSpc>
                <a:spcPts val="2493"/>
              </a:lnSpc>
              <a:spcBef>
                <a:spcPct val="0"/>
              </a:spcBef>
            </a:pPr>
            <a:r>
              <a:rPr lang="en-US" sz="1781" b="1" dirty="0">
                <a:solidFill>
                  <a:srgbClr val="FFFFFF"/>
                </a:solidFill>
                <a:latin typeface="Poppins Bold"/>
                <a:ea typeface="Poppins Bold"/>
                <a:cs typeface="Poppins Bold"/>
                <a:sym typeface="Poppins Bold"/>
              </a:rPr>
              <a:t>SUBTÍTULO</a:t>
            </a:r>
          </a:p>
          <a:p>
            <a:pPr algn="ctr">
              <a:lnSpc>
                <a:spcPts val="2493"/>
              </a:lnSpc>
              <a:spcBef>
                <a:spcPct val="0"/>
              </a:spcBef>
            </a:pPr>
            <a:endParaRPr lang="en-US" sz="1781" b="1" dirty="0">
              <a:solidFill>
                <a:srgbClr val="FFFFFF"/>
              </a:solidFill>
              <a:latin typeface="Poppins Bold"/>
              <a:ea typeface="Poppins Bold"/>
              <a:cs typeface="Poppins Bold"/>
              <a:sym typeface="Poppins Bold"/>
            </a:endParaRPr>
          </a:p>
        </p:txBody>
      </p:sp>
      <p:sp>
        <p:nvSpPr>
          <p:cNvPr id="32" name="TextBox 32"/>
          <p:cNvSpPr txBox="1"/>
          <p:nvPr/>
        </p:nvSpPr>
        <p:spPr>
          <a:xfrm>
            <a:off x="8038411" y="6356603"/>
            <a:ext cx="2211178" cy="1619453"/>
          </a:xfrm>
          <a:prstGeom prst="rect">
            <a:avLst/>
          </a:prstGeom>
        </p:spPr>
        <p:txBody>
          <a:bodyPr lIns="0" tIns="0" rIns="0" bIns="0" rtlCol="0" anchor="t">
            <a:spAutoFit/>
          </a:bodyPr>
          <a:lstStyle/>
          <a:p>
            <a:pPr algn="just">
              <a:lnSpc>
                <a:spcPts val="1864"/>
              </a:lnSpc>
              <a:spcBef>
                <a:spcPct val="0"/>
              </a:spcBef>
            </a:pPr>
            <a:r>
              <a:rPr lang="en-US" sz="1331">
                <a:solidFill>
                  <a:srgbClr val="FFFFFF"/>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33" name="TextBox 33"/>
          <p:cNvSpPr txBox="1"/>
          <p:nvPr/>
        </p:nvSpPr>
        <p:spPr>
          <a:xfrm>
            <a:off x="11262623" y="5600700"/>
            <a:ext cx="2211178" cy="304442"/>
          </a:xfrm>
          <a:prstGeom prst="rect">
            <a:avLst/>
          </a:prstGeom>
        </p:spPr>
        <p:txBody>
          <a:bodyPr lIns="0" tIns="0" rIns="0" bIns="0" rtlCol="0" anchor="t">
            <a:spAutoFit/>
          </a:bodyPr>
          <a:lstStyle/>
          <a:p>
            <a:pPr algn="ctr">
              <a:lnSpc>
                <a:spcPts val="2493"/>
              </a:lnSpc>
              <a:spcBef>
                <a:spcPct val="0"/>
              </a:spcBef>
            </a:pPr>
            <a:r>
              <a:rPr lang="en-US" sz="1781" b="1" dirty="0">
                <a:solidFill>
                  <a:srgbClr val="FFFFFF"/>
                </a:solidFill>
                <a:latin typeface="Poppins Bold"/>
                <a:ea typeface="Poppins Bold"/>
                <a:cs typeface="Poppins Bold"/>
                <a:sym typeface="Poppins Bold"/>
              </a:rPr>
              <a:t>SUBTÍTULO</a:t>
            </a:r>
          </a:p>
        </p:txBody>
      </p:sp>
      <p:sp>
        <p:nvSpPr>
          <p:cNvPr id="34" name="TextBox 34"/>
          <p:cNvSpPr txBox="1"/>
          <p:nvPr/>
        </p:nvSpPr>
        <p:spPr>
          <a:xfrm>
            <a:off x="11262623" y="6356603"/>
            <a:ext cx="2211178" cy="1619453"/>
          </a:xfrm>
          <a:prstGeom prst="rect">
            <a:avLst/>
          </a:prstGeom>
        </p:spPr>
        <p:txBody>
          <a:bodyPr lIns="0" tIns="0" rIns="0" bIns="0" rtlCol="0" anchor="t">
            <a:spAutoFit/>
          </a:bodyPr>
          <a:lstStyle/>
          <a:p>
            <a:pPr algn="just">
              <a:lnSpc>
                <a:spcPts val="1864"/>
              </a:lnSpc>
              <a:spcBef>
                <a:spcPct val="0"/>
              </a:spcBef>
            </a:pPr>
            <a:r>
              <a:rPr lang="en-US" sz="1331">
                <a:solidFill>
                  <a:srgbClr val="FFFFFF"/>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35" name="TextBox 35"/>
          <p:cNvSpPr txBox="1"/>
          <p:nvPr/>
        </p:nvSpPr>
        <p:spPr>
          <a:xfrm>
            <a:off x="14486836" y="5600700"/>
            <a:ext cx="2211178" cy="304442"/>
          </a:xfrm>
          <a:prstGeom prst="rect">
            <a:avLst/>
          </a:prstGeom>
        </p:spPr>
        <p:txBody>
          <a:bodyPr lIns="0" tIns="0" rIns="0" bIns="0" rtlCol="0" anchor="t">
            <a:spAutoFit/>
          </a:bodyPr>
          <a:lstStyle/>
          <a:p>
            <a:pPr algn="ctr">
              <a:lnSpc>
                <a:spcPts val="2493"/>
              </a:lnSpc>
              <a:spcBef>
                <a:spcPct val="0"/>
              </a:spcBef>
            </a:pPr>
            <a:r>
              <a:rPr lang="en-US" sz="1781" b="1" dirty="0">
                <a:solidFill>
                  <a:srgbClr val="FFFFFF"/>
                </a:solidFill>
                <a:latin typeface="Poppins Bold"/>
                <a:ea typeface="Poppins Bold"/>
                <a:cs typeface="Poppins Bold"/>
                <a:sym typeface="Poppins Bold"/>
              </a:rPr>
              <a:t>SUBTÍTULO</a:t>
            </a:r>
          </a:p>
        </p:txBody>
      </p:sp>
      <p:sp>
        <p:nvSpPr>
          <p:cNvPr id="36" name="TextBox 36"/>
          <p:cNvSpPr txBox="1"/>
          <p:nvPr/>
        </p:nvSpPr>
        <p:spPr>
          <a:xfrm>
            <a:off x="14486836" y="6356603"/>
            <a:ext cx="2211178" cy="1619453"/>
          </a:xfrm>
          <a:prstGeom prst="rect">
            <a:avLst/>
          </a:prstGeom>
        </p:spPr>
        <p:txBody>
          <a:bodyPr lIns="0" tIns="0" rIns="0" bIns="0" rtlCol="0" anchor="t">
            <a:spAutoFit/>
          </a:bodyPr>
          <a:lstStyle/>
          <a:p>
            <a:pPr algn="just">
              <a:lnSpc>
                <a:spcPts val="1864"/>
              </a:lnSpc>
              <a:spcBef>
                <a:spcPct val="0"/>
              </a:spcBef>
            </a:pPr>
            <a:r>
              <a:rPr lang="en-US" sz="1331">
                <a:solidFill>
                  <a:srgbClr val="FFFFFF"/>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37" name="Freeform 37"/>
          <p:cNvSpPr/>
          <p:nvPr/>
        </p:nvSpPr>
        <p:spPr>
          <a:xfrm>
            <a:off x="5493024" y="4017354"/>
            <a:ext cx="853527" cy="726565"/>
          </a:xfrm>
          <a:custGeom>
            <a:avLst/>
            <a:gdLst/>
            <a:ahLst/>
            <a:cxnLst/>
            <a:rect l="l" t="t" r="r" b="b"/>
            <a:pathLst>
              <a:path w="853527" h="726565">
                <a:moveTo>
                  <a:pt x="0" y="0"/>
                </a:moveTo>
                <a:lnTo>
                  <a:pt x="853527" y="0"/>
                </a:lnTo>
                <a:lnTo>
                  <a:pt x="853527" y="726565"/>
                </a:lnTo>
                <a:lnTo>
                  <a:pt x="0" y="7265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8" name="Freeform 38"/>
          <p:cNvSpPr/>
          <p:nvPr/>
        </p:nvSpPr>
        <p:spPr>
          <a:xfrm>
            <a:off x="8860087" y="3972830"/>
            <a:ext cx="720493" cy="906281"/>
          </a:xfrm>
          <a:custGeom>
            <a:avLst/>
            <a:gdLst/>
            <a:ahLst/>
            <a:cxnLst/>
            <a:rect l="l" t="t" r="r" b="b"/>
            <a:pathLst>
              <a:path w="720493" h="906281">
                <a:moveTo>
                  <a:pt x="0" y="0"/>
                </a:moveTo>
                <a:lnTo>
                  <a:pt x="720494" y="0"/>
                </a:lnTo>
                <a:lnTo>
                  <a:pt x="720494" y="906281"/>
                </a:lnTo>
                <a:lnTo>
                  <a:pt x="0" y="90628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9" name="Freeform 39"/>
          <p:cNvSpPr/>
          <p:nvPr/>
        </p:nvSpPr>
        <p:spPr>
          <a:xfrm>
            <a:off x="11997129" y="4089572"/>
            <a:ext cx="742167" cy="789539"/>
          </a:xfrm>
          <a:custGeom>
            <a:avLst/>
            <a:gdLst/>
            <a:ahLst/>
            <a:cxnLst/>
            <a:rect l="l" t="t" r="r" b="b"/>
            <a:pathLst>
              <a:path w="742167" h="789539">
                <a:moveTo>
                  <a:pt x="0" y="0"/>
                </a:moveTo>
                <a:lnTo>
                  <a:pt x="742167" y="0"/>
                </a:lnTo>
                <a:lnTo>
                  <a:pt x="742167" y="789539"/>
                </a:lnTo>
                <a:lnTo>
                  <a:pt x="0" y="78953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40" name="Freeform 40"/>
          <p:cNvSpPr/>
          <p:nvPr/>
        </p:nvSpPr>
        <p:spPr>
          <a:xfrm>
            <a:off x="15153772" y="4089572"/>
            <a:ext cx="874058" cy="860948"/>
          </a:xfrm>
          <a:custGeom>
            <a:avLst/>
            <a:gdLst/>
            <a:ahLst/>
            <a:cxnLst/>
            <a:rect l="l" t="t" r="r" b="b"/>
            <a:pathLst>
              <a:path w="874058" h="860948">
                <a:moveTo>
                  <a:pt x="0" y="0"/>
                </a:moveTo>
                <a:lnTo>
                  <a:pt x="874059" y="0"/>
                </a:lnTo>
                <a:lnTo>
                  <a:pt x="874059" y="860947"/>
                </a:lnTo>
                <a:lnTo>
                  <a:pt x="0" y="86094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41" name="TextBox 11">
            <a:extLst>
              <a:ext uri="{FF2B5EF4-FFF2-40B4-BE49-F238E27FC236}">
                <a16:creationId xmlns:a16="http://schemas.microsoft.com/office/drawing/2014/main" id="{7A9718A0-6134-D52E-95ED-5BC9EF554CF7}"/>
              </a:ext>
            </a:extLst>
          </p:cNvPr>
          <p:cNvSpPr txBox="1"/>
          <p:nvPr/>
        </p:nvSpPr>
        <p:spPr>
          <a:xfrm>
            <a:off x="5156924" y="1580858"/>
            <a:ext cx="7464507" cy="841256"/>
          </a:xfrm>
          <a:prstGeom prst="rect">
            <a:avLst/>
          </a:prstGeom>
        </p:spPr>
        <p:txBody>
          <a:bodyPr lIns="0" tIns="0" rIns="0" bIns="0" rtlCol="0" anchor="t">
            <a:spAutoFit/>
          </a:bodyPr>
          <a:lstStyle/>
          <a:p>
            <a:pPr algn="ctr">
              <a:lnSpc>
                <a:spcPts val="6432"/>
              </a:lnSpc>
            </a:pPr>
            <a:r>
              <a:rPr lang="en-US" sz="8800" b="1" dirty="0">
                <a:solidFill>
                  <a:srgbClr val="1A1A1A"/>
                </a:solidFill>
                <a:latin typeface="Barlow Semi Condensed ExtraBold" panose="00000906000000000000" pitchFamily="2" charset="0"/>
                <a:ea typeface="Proxima Nova Bold"/>
                <a:cs typeface="Proxima Nova Bold"/>
                <a:sym typeface="Proxima Nova Bold"/>
              </a:rPr>
              <a:t>TÍTULO</a:t>
            </a:r>
          </a:p>
        </p:txBody>
      </p:sp>
      <p:sp>
        <p:nvSpPr>
          <p:cNvPr id="43" name="Freeform 13">
            <a:extLst>
              <a:ext uri="{FF2B5EF4-FFF2-40B4-BE49-F238E27FC236}">
                <a16:creationId xmlns:a16="http://schemas.microsoft.com/office/drawing/2014/main" id="{FF75E109-EC26-C7C6-F294-9698C1385128}"/>
              </a:ext>
            </a:extLst>
          </p:cNvPr>
          <p:cNvSpPr/>
          <p:nvPr/>
        </p:nvSpPr>
        <p:spPr>
          <a:xfrm>
            <a:off x="14717071" y="59757"/>
            <a:ext cx="1912307" cy="1912307"/>
          </a:xfrm>
          <a:custGeom>
            <a:avLst/>
            <a:gdLst/>
            <a:ahLst/>
            <a:cxnLst/>
            <a:rect l="l" t="t" r="r" b="b"/>
            <a:pathLst>
              <a:path w="2358693" h="2358693">
                <a:moveTo>
                  <a:pt x="0" y="0"/>
                </a:moveTo>
                <a:lnTo>
                  <a:pt x="2358693" y="0"/>
                </a:lnTo>
                <a:lnTo>
                  <a:pt x="2358693" y="2358693"/>
                </a:lnTo>
                <a:lnTo>
                  <a:pt x="0" y="2358693"/>
                </a:lnTo>
                <a:lnTo>
                  <a:pt x="0" y="0"/>
                </a:lnTo>
                <a:close/>
              </a:path>
            </a:pathLst>
          </a:custGeom>
          <a:blipFill>
            <a:blip r:embed="rId17"/>
            <a:stretch>
              <a:fillRect/>
            </a:stretch>
          </a:blipFill>
        </p:spPr>
      </p:sp>
      <p:pic>
        <p:nvPicPr>
          <p:cNvPr id="44" name="Imagen 43">
            <a:extLst>
              <a:ext uri="{FF2B5EF4-FFF2-40B4-BE49-F238E27FC236}">
                <a16:creationId xmlns:a16="http://schemas.microsoft.com/office/drawing/2014/main" id="{62FED0A8-7016-1AE3-4B64-7C734CFBC61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689889" y="314427"/>
            <a:ext cx="1250295" cy="13238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Freeform 3"/>
          <p:cNvSpPr/>
          <p:nvPr/>
        </p:nvSpPr>
        <p:spPr>
          <a:xfrm rot="5400000" flipH="1" flipV="1">
            <a:off x="9914419" y="-1965580"/>
            <a:ext cx="7127320" cy="10633046"/>
          </a:xfrm>
          <a:custGeom>
            <a:avLst/>
            <a:gdLst/>
            <a:ahLst/>
            <a:cxnLst/>
            <a:rect l="l" t="t" r="r" b="b"/>
            <a:pathLst>
              <a:path w="7127320" h="10633046">
                <a:moveTo>
                  <a:pt x="7127320" y="10633046"/>
                </a:moveTo>
                <a:lnTo>
                  <a:pt x="0" y="10633046"/>
                </a:lnTo>
                <a:lnTo>
                  <a:pt x="0" y="0"/>
                </a:lnTo>
                <a:lnTo>
                  <a:pt x="7127320" y="0"/>
                </a:lnTo>
                <a:lnTo>
                  <a:pt x="7127320" y="10633046"/>
                </a:lnTo>
                <a:close/>
              </a:path>
            </a:pathLst>
          </a:custGeom>
          <a:blipFill>
            <a:blip r:embed="rId3">
              <a:extLst>
                <a:ext uri="{96DAC541-7B7A-43D3-8B79-37D633B846F1}">
                  <asvg:svgBlip xmlns:asvg="http://schemas.microsoft.com/office/drawing/2016/SVG/main" r:embed="rId4"/>
                </a:ext>
              </a:extLst>
            </a:blip>
            <a:stretch>
              <a:fillRect l="-87264"/>
            </a:stretch>
          </a:blipFill>
        </p:spPr>
      </p:sp>
      <p:sp>
        <p:nvSpPr>
          <p:cNvPr id="4" name="Freeform 4"/>
          <p:cNvSpPr/>
          <p:nvPr/>
        </p:nvSpPr>
        <p:spPr>
          <a:xfrm rot="5400000">
            <a:off x="12310684" y="1428169"/>
            <a:ext cx="7127320" cy="10633046"/>
          </a:xfrm>
          <a:custGeom>
            <a:avLst/>
            <a:gdLst/>
            <a:ahLst/>
            <a:cxnLst/>
            <a:rect l="l" t="t" r="r" b="b"/>
            <a:pathLst>
              <a:path w="7127320" h="10633046">
                <a:moveTo>
                  <a:pt x="0" y="0"/>
                </a:moveTo>
                <a:lnTo>
                  <a:pt x="7127320" y="0"/>
                </a:lnTo>
                <a:lnTo>
                  <a:pt x="7127320" y="10633046"/>
                </a:lnTo>
                <a:lnTo>
                  <a:pt x="0" y="10633046"/>
                </a:lnTo>
                <a:lnTo>
                  <a:pt x="0" y="0"/>
                </a:lnTo>
                <a:close/>
              </a:path>
            </a:pathLst>
          </a:custGeom>
          <a:blipFill>
            <a:blip r:embed="rId3">
              <a:extLst>
                <a:ext uri="{96DAC541-7B7A-43D3-8B79-37D633B846F1}">
                  <asvg:svgBlip xmlns:asvg="http://schemas.microsoft.com/office/drawing/2016/SVG/main" r:embed="rId4"/>
                </a:ext>
              </a:extLst>
            </a:blip>
            <a:stretch>
              <a:fillRect l="-87264"/>
            </a:stretch>
          </a:blipFill>
        </p:spPr>
      </p:sp>
      <p:grpSp>
        <p:nvGrpSpPr>
          <p:cNvPr id="5" name="Group 5"/>
          <p:cNvGrpSpPr/>
          <p:nvPr/>
        </p:nvGrpSpPr>
        <p:grpSpPr>
          <a:xfrm>
            <a:off x="9668600" y="985658"/>
            <a:ext cx="8272642" cy="827264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D5F"/>
            </a:solidFill>
            <a:ln w="12700">
              <a:solidFill>
                <a:srgbClr val="000000"/>
              </a:solidFill>
            </a:ln>
          </p:spPr>
        </p:sp>
      </p:grpSp>
      <p:grpSp>
        <p:nvGrpSpPr>
          <p:cNvPr id="7" name="Group 7"/>
          <p:cNvGrpSpPr/>
          <p:nvPr/>
        </p:nvGrpSpPr>
        <p:grpSpPr>
          <a:xfrm>
            <a:off x="9804196" y="1121254"/>
            <a:ext cx="8001449" cy="800144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5000" r="-25000"/>
              </a:stretch>
            </a:blipFill>
          </p:spPr>
        </p:sp>
      </p:grpSp>
      <p:grpSp>
        <p:nvGrpSpPr>
          <p:cNvPr id="10" name="Group 10"/>
          <p:cNvGrpSpPr/>
          <p:nvPr/>
        </p:nvGrpSpPr>
        <p:grpSpPr>
          <a:xfrm>
            <a:off x="1028700" y="6404066"/>
            <a:ext cx="7052458" cy="2534026"/>
            <a:chOff x="0" y="0"/>
            <a:chExt cx="799285" cy="287192"/>
          </a:xfrm>
        </p:grpSpPr>
        <p:sp>
          <p:nvSpPr>
            <p:cNvPr id="11" name="Freeform 11"/>
            <p:cNvSpPr/>
            <p:nvPr/>
          </p:nvSpPr>
          <p:spPr>
            <a:xfrm>
              <a:off x="0" y="0"/>
              <a:ext cx="799285" cy="287192"/>
            </a:xfrm>
            <a:custGeom>
              <a:avLst/>
              <a:gdLst/>
              <a:ahLst/>
              <a:cxnLst/>
              <a:rect l="l" t="t" r="r" b="b"/>
              <a:pathLst>
                <a:path w="799285" h="287192">
                  <a:moveTo>
                    <a:pt x="85625" y="0"/>
                  </a:moveTo>
                  <a:lnTo>
                    <a:pt x="713660" y="0"/>
                  </a:lnTo>
                  <a:cubicBezTo>
                    <a:pt x="760949" y="0"/>
                    <a:pt x="799285" y="38336"/>
                    <a:pt x="799285" y="85625"/>
                  </a:cubicBezTo>
                  <a:lnTo>
                    <a:pt x="799285" y="201567"/>
                  </a:lnTo>
                  <a:cubicBezTo>
                    <a:pt x="799285" y="248856"/>
                    <a:pt x="760949" y="287192"/>
                    <a:pt x="713660" y="287192"/>
                  </a:cubicBezTo>
                  <a:lnTo>
                    <a:pt x="85625" y="287192"/>
                  </a:lnTo>
                  <a:cubicBezTo>
                    <a:pt x="38336" y="287192"/>
                    <a:pt x="0" y="248856"/>
                    <a:pt x="0" y="201567"/>
                  </a:cubicBezTo>
                  <a:lnTo>
                    <a:pt x="0" y="85625"/>
                  </a:lnTo>
                  <a:cubicBezTo>
                    <a:pt x="0" y="38336"/>
                    <a:pt x="38336" y="0"/>
                    <a:pt x="85625" y="0"/>
                  </a:cubicBezTo>
                  <a:close/>
                </a:path>
              </a:pathLst>
            </a:custGeom>
            <a:gradFill rotWithShape="1">
              <a:gsLst>
                <a:gs pos="0">
                  <a:srgbClr val="007D5F">
                    <a:alpha val="100000"/>
                  </a:srgbClr>
                </a:gs>
                <a:gs pos="50000">
                  <a:srgbClr val="16A885">
                    <a:alpha val="100000"/>
                  </a:srgbClr>
                </a:gs>
                <a:gs pos="100000">
                  <a:srgbClr val="028263">
                    <a:alpha val="100000"/>
                  </a:srgbClr>
                </a:gs>
              </a:gsLst>
              <a:lin ang="0"/>
            </a:gradFill>
          </p:spPr>
        </p:sp>
        <p:sp>
          <p:nvSpPr>
            <p:cNvPr id="12" name="TextBox 12"/>
            <p:cNvSpPr txBox="1"/>
            <p:nvPr/>
          </p:nvSpPr>
          <p:spPr>
            <a:xfrm>
              <a:off x="0" y="-38100"/>
              <a:ext cx="799285" cy="325292"/>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1028700" y="3980293"/>
            <a:ext cx="7171705" cy="1895283"/>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14" name="TextBox 14"/>
          <p:cNvSpPr txBox="1"/>
          <p:nvPr/>
        </p:nvSpPr>
        <p:spPr>
          <a:xfrm>
            <a:off x="1831262" y="6899346"/>
            <a:ext cx="5566582" cy="1486317"/>
          </a:xfrm>
          <a:prstGeom prst="rect">
            <a:avLst/>
          </a:prstGeom>
        </p:spPr>
        <p:txBody>
          <a:bodyPr lIns="0" tIns="0" rIns="0" bIns="0" rtlCol="0" anchor="t">
            <a:spAutoFit/>
          </a:bodyPr>
          <a:lstStyle/>
          <a:p>
            <a:pPr algn="just">
              <a:lnSpc>
                <a:spcPts val="2389"/>
              </a:lnSpc>
              <a:spcBef>
                <a:spcPct val="0"/>
              </a:spcBef>
            </a:pPr>
            <a:r>
              <a:rPr lang="en-US" sz="1706">
                <a:solidFill>
                  <a:srgbClr val="FFFFFF"/>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a:t>
            </a:r>
          </a:p>
        </p:txBody>
      </p:sp>
      <p:sp>
        <p:nvSpPr>
          <p:cNvPr id="15" name="TextBox 11">
            <a:extLst>
              <a:ext uri="{FF2B5EF4-FFF2-40B4-BE49-F238E27FC236}">
                <a16:creationId xmlns:a16="http://schemas.microsoft.com/office/drawing/2014/main" id="{FE104948-55A7-46FD-76B5-04BCBC896484}"/>
              </a:ext>
            </a:extLst>
          </p:cNvPr>
          <p:cNvSpPr txBox="1"/>
          <p:nvPr/>
        </p:nvSpPr>
        <p:spPr>
          <a:xfrm>
            <a:off x="1028700" y="1655318"/>
            <a:ext cx="7464507" cy="841256"/>
          </a:xfrm>
          <a:prstGeom prst="rect">
            <a:avLst/>
          </a:prstGeom>
        </p:spPr>
        <p:txBody>
          <a:bodyPr lIns="0" tIns="0" rIns="0" bIns="0" rtlCol="0" anchor="t">
            <a:spAutoFit/>
          </a:bodyPr>
          <a:lstStyle/>
          <a:p>
            <a:pPr algn="l">
              <a:lnSpc>
                <a:spcPts val="6432"/>
              </a:lnSpc>
            </a:pPr>
            <a:r>
              <a:rPr lang="en-US" sz="8800" b="1" dirty="0">
                <a:solidFill>
                  <a:srgbClr val="1A1A1A"/>
                </a:solidFill>
                <a:latin typeface="Barlow Semi Condensed ExtraBold" panose="00000906000000000000" pitchFamily="2" charset="0"/>
                <a:ea typeface="Proxima Nova Bold"/>
                <a:cs typeface="Proxima Nova Bold"/>
                <a:sym typeface="Proxima Nova Bold"/>
              </a:rPr>
              <a:t>TÍTULO</a:t>
            </a:r>
          </a:p>
        </p:txBody>
      </p:sp>
      <p:sp>
        <p:nvSpPr>
          <p:cNvPr id="16" name="Freeform 10">
            <a:extLst>
              <a:ext uri="{FF2B5EF4-FFF2-40B4-BE49-F238E27FC236}">
                <a16:creationId xmlns:a16="http://schemas.microsoft.com/office/drawing/2014/main" id="{D8194400-9858-2848-220C-FE13B639E952}"/>
              </a:ext>
            </a:extLst>
          </p:cNvPr>
          <p:cNvSpPr/>
          <p:nvPr/>
        </p:nvSpPr>
        <p:spPr>
          <a:xfrm>
            <a:off x="499417" y="8590501"/>
            <a:ext cx="8644583" cy="1696499"/>
          </a:xfrm>
          <a:custGeom>
            <a:avLst/>
            <a:gdLst/>
            <a:ahLst/>
            <a:cxnLst/>
            <a:rect l="l" t="t" r="r" b="b"/>
            <a:pathLst>
              <a:path w="8644583" h="1696499">
                <a:moveTo>
                  <a:pt x="0" y="0"/>
                </a:moveTo>
                <a:lnTo>
                  <a:pt x="8644583" y="0"/>
                </a:lnTo>
                <a:lnTo>
                  <a:pt x="8644583" y="1696499"/>
                </a:lnTo>
                <a:lnTo>
                  <a:pt x="0" y="1696499"/>
                </a:lnTo>
                <a:lnTo>
                  <a:pt x="0" y="0"/>
                </a:lnTo>
                <a:close/>
              </a:path>
            </a:pathLst>
          </a:custGeom>
          <a:blipFill>
            <a:blip r:embed="rId6"/>
            <a:stretch>
              <a:fillRect/>
            </a:stretch>
          </a:blipFill>
        </p:spPr>
      </p:sp>
      <p:sp>
        <p:nvSpPr>
          <p:cNvPr id="9" name="Freeform 13">
            <a:extLst>
              <a:ext uri="{FF2B5EF4-FFF2-40B4-BE49-F238E27FC236}">
                <a16:creationId xmlns:a16="http://schemas.microsoft.com/office/drawing/2014/main" id="{0B95D68F-7250-EC13-C47F-F6A307A58484}"/>
              </a:ext>
            </a:extLst>
          </p:cNvPr>
          <p:cNvSpPr/>
          <p:nvPr/>
        </p:nvSpPr>
        <p:spPr>
          <a:xfrm>
            <a:off x="7260612" y="18054"/>
            <a:ext cx="1912307" cy="1912307"/>
          </a:xfrm>
          <a:custGeom>
            <a:avLst/>
            <a:gdLst/>
            <a:ahLst/>
            <a:cxnLst/>
            <a:rect l="l" t="t" r="r" b="b"/>
            <a:pathLst>
              <a:path w="2358693" h="2358693">
                <a:moveTo>
                  <a:pt x="0" y="0"/>
                </a:moveTo>
                <a:lnTo>
                  <a:pt x="2358693" y="0"/>
                </a:lnTo>
                <a:lnTo>
                  <a:pt x="2358693" y="2358693"/>
                </a:lnTo>
                <a:lnTo>
                  <a:pt x="0" y="2358693"/>
                </a:lnTo>
                <a:lnTo>
                  <a:pt x="0" y="0"/>
                </a:lnTo>
                <a:close/>
              </a:path>
            </a:pathLst>
          </a:custGeom>
          <a:blipFill>
            <a:blip r:embed="rId7"/>
            <a:stretch>
              <a:fillRect/>
            </a:stretch>
          </a:blipFill>
        </p:spPr>
      </p:sp>
      <p:pic>
        <p:nvPicPr>
          <p:cNvPr id="17" name="Imagen 16">
            <a:extLst>
              <a:ext uri="{FF2B5EF4-FFF2-40B4-BE49-F238E27FC236}">
                <a16:creationId xmlns:a16="http://schemas.microsoft.com/office/drawing/2014/main" id="{CC6B70BC-4BC2-C0B1-1282-3C3BDD5E78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3430" y="272724"/>
            <a:ext cx="1250295" cy="132387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Freeform 3"/>
          <p:cNvSpPr/>
          <p:nvPr/>
        </p:nvSpPr>
        <p:spPr>
          <a:xfrm flipH="1" flipV="1">
            <a:off x="0" y="-506963"/>
            <a:ext cx="9500066" cy="10951084"/>
          </a:xfrm>
          <a:custGeom>
            <a:avLst/>
            <a:gdLst/>
            <a:ahLst/>
            <a:cxnLst/>
            <a:rect l="l" t="t" r="r" b="b"/>
            <a:pathLst>
              <a:path w="9500066" h="10951084">
                <a:moveTo>
                  <a:pt x="9500066" y="10951084"/>
                </a:moveTo>
                <a:lnTo>
                  <a:pt x="0" y="10951084"/>
                </a:lnTo>
                <a:lnTo>
                  <a:pt x="0" y="0"/>
                </a:lnTo>
                <a:lnTo>
                  <a:pt x="9500066" y="0"/>
                </a:lnTo>
                <a:lnTo>
                  <a:pt x="9500066" y="10951084"/>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V="1">
            <a:off x="-134232" y="2790367"/>
            <a:ext cx="6419586" cy="7653754"/>
          </a:xfrm>
          <a:custGeom>
            <a:avLst/>
            <a:gdLst/>
            <a:ahLst/>
            <a:cxnLst/>
            <a:rect l="l" t="t" r="r" b="b"/>
            <a:pathLst>
              <a:path w="6419586" h="7653754">
                <a:moveTo>
                  <a:pt x="0" y="7653754"/>
                </a:moveTo>
                <a:lnTo>
                  <a:pt x="6419586" y="7653754"/>
                </a:lnTo>
                <a:lnTo>
                  <a:pt x="6419586" y="0"/>
                </a:lnTo>
                <a:lnTo>
                  <a:pt x="0" y="0"/>
                </a:lnTo>
                <a:lnTo>
                  <a:pt x="0" y="7653754"/>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7" name="Group 7"/>
          <p:cNvGrpSpPr/>
          <p:nvPr/>
        </p:nvGrpSpPr>
        <p:grpSpPr>
          <a:xfrm>
            <a:off x="1160061" y="1267733"/>
            <a:ext cx="7751533" cy="775153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25000" r="-25000"/>
              </a:stretch>
            </a:blipFill>
          </p:spPr>
        </p:sp>
      </p:grpSp>
      <p:sp>
        <p:nvSpPr>
          <p:cNvPr id="10" name="TextBox 10"/>
          <p:cNvSpPr txBox="1"/>
          <p:nvPr/>
        </p:nvSpPr>
        <p:spPr>
          <a:xfrm>
            <a:off x="9500066" y="3223902"/>
            <a:ext cx="7171705" cy="1895283"/>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11" name="TextBox 11"/>
          <p:cNvSpPr txBox="1"/>
          <p:nvPr/>
        </p:nvSpPr>
        <p:spPr>
          <a:xfrm>
            <a:off x="9500066" y="5288369"/>
            <a:ext cx="7171705" cy="1263912"/>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Box 12"/>
          <p:cNvSpPr txBox="1"/>
          <p:nvPr/>
        </p:nvSpPr>
        <p:spPr>
          <a:xfrm>
            <a:off x="9500066" y="6723731"/>
            <a:ext cx="7171705" cy="947942"/>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13" name="TextBox 13"/>
          <p:cNvSpPr txBox="1"/>
          <p:nvPr/>
        </p:nvSpPr>
        <p:spPr>
          <a:xfrm>
            <a:off x="9500066" y="7814548"/>
            <a:ext cx="7171705" cy="947942"/>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14" name="TextBox 11">
            <a:extLst>
              <a:ext uri="{FF2B5EF4-FFF2-40B4-BE49-F238E27FC236}">
                <a16:creationId xmlns:a16="http://schemas.microsoft.com/office/drawing/2014/main" id="{5CFEFB47-D334-8C00-7A63-CE57D4A78B61}"/>
              </a:ext>
            </a:extLst>
          </p:cNvPr>
          <p:cNvSpPr txBox="1"/>
          <p:nvPr/>
        </p:nvSpPr>
        <p:spPr>
          <a:xfrm>
            <a:off x="9663432" y="1840538"/>
            <a:ext cx="7464507" cy="841256"/>
          </a:xfrm>
          <a:prstGeom prst="rect">
            <a:avLst/>
          </a:prstGeom>
        </p:spPr>
        <p:txBody>
          <a:bodyPr lIns="0" tIns="0" rIns="0" bIns="0" rtlCol="0" anchor="t">
            <a:spAutoFit/>
          </a:bodyPr>
          <a:lstStyle/>
          <a:p>
            <a:pPr algn="l">
              <a:lnSpc>
                <a:spcPts val="6432"/>
              </a:lnSpc>
            </a:pPr>
            <a:r>
              <a:rPr lang="en-US" sz="8800" b="1" dirty="0">
                <a:solidFill>
                  <a:srgbClr val="1A1A1A"/>
                </a:solidFill>
                <a:latin typeface="Barlow Semi Condensed ExtraBold" panose="00000906000000000000" pitchFamily="2" charset="0"/>
                <a:ea typeface="Proxima Nova Bold"/>
                <a:cs typeface="Proxima Nova Bold"/>
                <a:sym typeface="Proxima Nova Bold"/>
              </a:rPr>
              <a:t>TÍTULO</a:t>
            </a:r>
          </a:p>
        </p:txBody>
      </p:sp>
      <p:sp>
        <p:nvSpPr>
          <p:cNvPr id="15" name="Freeform 10">
            <a:extLst>
              <a:ext uri="{FF2B5EF4-FFF2-40B4-BE49-F238E27FC236}">
                <a16:creationId xmlns:a16="http://schemas.microsoft.com/office/drawing/2014/main" id="{05614A91-5A77-71DD-1A00-CC0FB833EB32}"/>
              </a:ext>
            </a:extLst>
          </p:cNvPr>
          <p:cNvSpPr/>
          <p:nvPr/>
        </p:nvSpPr>
        <p:spPr>
          <a:xfrm>
            <a:off x="9073393" y="8590501"/>
            <a:ext cx="8644583" cy="1696499"/>
          </a:xfrm>
          <a:custGeom>
            <a:avLst/>
            <a:gdLst/>
            <a:ahLst/>
            <a:cxnLst/>
            <a:rect l="l" t="t" r="r" b="b"/>
            <a:pathLst>
              <a:path w="8644583" h="1696499">
                <a:moveTo>
                  <a:pt x="0" y="0"/>
                </a:moveTo>
                <a:lnTo>
                  <a:pt x="8644583" y="0"/>
                </a:lnTo>
                <a:lnTo>
                  <a:pt x="8644583" y="1696499"/>
                </a:lnTo>
                <a:lnTo>
                  <a:pt x="0" y="1696499"/>
                </a:lnTo>
                <a:lnTo>
                  <a:pt x="0" y="0"/>
                </a:lnTo>
                <a:close/>
              </a:path>
            </a:pathLst>
          </a:custGeom>
          <a:blipFill>
            <a:blip r:embed="rId8"/>
            <a:stretch>
              <a:fillRect/>
            </a:stretch>
          </a:blipFill>
        </p:spPr>
      </p:sp>
      <p:sp>
        <p:nvSpPr>
          <p:cNvPr id="6" name="Freeform 13">
            <a:extLst>
              <a:ext uri="{FF2B5EF4-FFF2-40B4-BE49-F238E27FC236}">
                <a16:creationId xmlns:a16="http://schemas.microsoft.com/office/drawing/2014/main" id="{27DF25C6-3209-A254-E5CF-8CB462315416}"/>
              </a:ext>
            </a:extLst>
          </p:cNvPr>
          <p:cNvSpPr/>
          <p:nvPr/>
        </p:nvSpPr>
        <p:spPr>
          <a:xfrm>
            <a:off x="14658508" y="61358"/>
            <a:ext cx="1912307" cy="1912307"/>
          </a:xfrm>
          <a:custGeom>
            <a:avLst/>
            <a:gdLst/>
            <a:ahLst/>
            <a:cxnLst/>
            <a:rect l="l" t="t" r="r" b="b"/>
            <a:pathLst>
              <a:path w="2358693" h="2358693">
                <a:moveTo>
                  <a:pt x="0" y="0"/>
                </a:moveTo>
                <a:lnTo>
                  <a:pt x="2358693" y="0"/>
                </a:lnTo>
                <a:lnTo>
                  <a:pt x="2358693" y="2358693"/>
                </a:lnTo>
                <a:lnTo>
                  <a:pt x="0" y="2358693"/>
                </a:lnTo>
                <a:lnTo>
                  <a:pt x="0" y="0"/>
                </a:lnTo>
                <a:close/>
              </a:path>
            </a:pathLst>
          </a:custGeom>
          <a:blipFill>
            <a:blip r:embed="rId9"/>
            <a:stretch>
              <a:fillRect/>
            </a:stretch>
          </a:blipFill>
        </p:spPr>
      </p:sp>
      <p:pic>
        <p:nvPicPr>
          <p:cNvPr id="9" name="Imagen 8">
            <a:extLst>
              <a:ext uri="{FF2B5EF4-FFF2-40B4-BE49-F238E27FC236}">
                <a16:creationId xmlns:a16="http://schemas.microsoft.com/office/drawing/2014/main" id="{BF62CCD1-D4AC-6DBD-B382-D74C1FFABAA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631326" y="316028"/>
            <a:ext cx="1250295" cy="132387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9AF03-6227-8E6F-A0A2-28ECCEF91BA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C950437-4BC0-DD88-6258-BBC2808B571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grpSp>
        <p:nvGrpSpPr>
          <p:cNvPr id="3" name="Group 3">
            <a:extLst>
              <a:ext uri="{FF2B5EF4-FFF2-40B4-BE49-F238E27FC236}">
                <a16:creationId xmlns:a16="http://schemas.microsoft.com/office/drawing/2014/main" id="{A1147DB5-9E53-AE93-0995-2A0CF752A453}"/>
              </a:ext>
            </a:extLst>
          </p:cNvPr>
          <p:cNvGrpSpPr/>
          <p:nvPr/>
        </p:nvGrpSpPr>
        <p:grpSpPr>
          <a:xfrm>
            <a:off x="0" y="0"/>
            <a:ext cx="18288000" cy="10287000"/>
            <a:chOff x="0" y="0"/>
            <a:chExt cx="4816593" cy="2709333"/>
          </a:xfrm>
        </p:grpSpPr>
        <p:sp>
          <p:nvSpPr>
            <p:cNvPr id="4" name="Freeform 4">
              <a:extLst>
                <a:ext uri="{FF2B5EF4-FFF2-40B4-BE49-F238E27FC236}">
                  <a16:creationId xmlns:a16="http://schemas.microsoft.com/office/drawing/2014/main" id="{33CD49AB-A6A9-C258-52BB-034D92898AF5}"/>
                </a:ext>
              </a:extLst>
            </p:cNvPr>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gradFill rotWithShape="1">
              <a:gsLst>
                <a:gs pos="0">
                  <a:srgbClr val="007D5F">
                    <a:alpha val="28000"/>
                  </a:srgbClr>
                </a:gs>
                <a:gs pos="50000">
                  <a:srgbClr val="00FFC2">
                    <a:alpha val="0"/>
                  </a:srgbClr>
                </a:gs>
                <a:gs pos="100000">
                  <a:srgbClr val="028263">
                    <a:alpha val="28000"/>
                  </a:srgbClr>
                </a:gs>
              </a:gsLst>
              <a:path path="circle">
                <a:fillToRect r="100000" b="100000"/>
              </a:path>
              <a:tileRect l="-100000" t="-100000"/>
            </a:gradFill>
          </p:spPr>
        </p:sp>
        <p:sp>
          <p:nvSpPr>
            <p:cNvPr id="5" name="TextBox 5">
              <a:extLst>
                <a:ext uri="{FF2B5EF4-FFF2-40B4-BE49-F238E27FC236}">
                  <a16:creationId xmlns:a16="http://schemas.microsoft.com/office/drawing/2014/main" id="{C0171522-8E06-B178-8A5E-FE704ED479C8}"/>
                </a:ext>
              </a:extLst>
            </p:cNvPr>
            <p:cNvSpPr txBox="1"/>
            <p:nvPr/>
          </p:nvSpPr>
          <p:spPr>
            <a:xfrm>
              <a:off x="0" y="-38100"/>
              <a:ext cx="4816593" cy="2747433"/>
            </a:xfrm>
            <a:prstGeom prst="rect">
              <a:avLst/>
            </a:prstGeom>
          </p:spPr>
          <p:txBody>
            <a:bodyPr lIns="50800" tIns="50800" rIns="50800" bIns="50800" rtlCol="0" anchor="ctr"/>
            <a:lstStyle/>
            <a:p>
              <a:pPr algn="ctr">
                <a:lnSpc>
                  <a:spcPts val="2659"/>
                </a:lnSpc>
              </a:pPr>
              <a:endParaRPr/>
            </a:p>
          </p:txBody>
        </p:sp>
      </p:grpSp>
      <p:sp>
        <p:nvSpPr>
          <p:cNvPr id="6" name="Freeform 6">
            <a:extLst>
              <a:ext uri="{FF2B5EF4-FFF2-40B4-BE49-F238E27FC236}">
                <a16:creationId xmlns:a16="http://schemas.microsoft.com/office/drawing/2014/main" id="{6AF91959-C241-3CE2-3CD6-16AF306BD2CD}"/>
              </a:ext>
            </a:extLst>
          </p:cNvPr>
          <p:cNvSpPr/>
          <p:nvPr/>
        </p:nvSpPr>
        <p:spPr>
          <a:xfrm flipH="1">
            <a:off x="13233938" y="-61042"/>
            <a:ext cx="5263612" cy="6275543"/>
          </a:xfrm>
          <a:custGeom>
            <a:avLst/>
            <a:gdLst/>
            <a:ahLst/>
            <a:cxnLst/>
            <a:rect l="l" t="t" r="r" b="b"/>
            <a:pathLst>
              <a:path w="5263612" h="6275543">
                <a:moveTo>
                  <a:pt x="5263612" y="0"/>
                </a:moveTo>
                <a:lnTo>
                  <a:pt x="0" y="0"/>
                </a:lnTo>
                <a:lnTo>
                  <a:pt x="0" y="6275542"/>
                </a:lnTo>
                <a:lnTo>
                  <a:pt x="5263612" y="6275542"/>
                </a:lnTo>
                <a:lnTo>
                  <a:pt x="5263612"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a:extLst>
              <a:ext uri="{FF2B5EF4-FFF2-40B4-BE49-F238E27FC236}">
                <a16:creationId xmlns:a16="http://schemas.microsoft.com/office/drawing/2014/main" id="{4A7C0F65-7402-0846-8E55-B673C8E448D8}"/>
              </a:ext>
            </a:extLst>
          </p:cNvPr>
          <p:cNvSpPr/>
          <p:nvPr/>
        </p:nvSpPr>
        <p:spPr>
          <a:xfrm>
            <a:off x="8376760" y="1158031"/>
            <a:ext cx="8471366" cy="9765263"/>
          </a:xfrm>
          <a:custGeom>
            <a:avLst/>
            <a:gdLst/>
            <a:ahLst/>
            <a:cxnLst/>
            <a:rect l="l" t="t" r="r" b="b"/>
            <a:pathLst>
              <a:path w="8471366" h="9765263">
                <a:moveTo>
                  <a:pt x="0" y="0"/>
                </a:moveTo>
                <a:lnTo>
                  <a:pt x="8471365" y="0"/>
                </a:lnTo>
                <a:lnTo>
                  <a:pt x="8471365" y="9765263"/>
                </a:lnTo>
                <a:lnTo>
                  <a:pt x="0" y="97652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a:extLst>
              <a:ext uri="{FF2B5EF4-FFF2-40B4-BE49-F238E27FC236}">
                <a16:creationId xmlns:a16="http://schemas.microsoft.com/office/drawing/2014/main" id="{3439F263-7517-60B6-3C49-666EC636B8AA}"/>
              </a:ext>
            </a:extLst>
          </p:cNvPr>
          <p:cNvSpPr/>
          <p:nvPr/>
        </p:nvSpPr>
        <p:spPr>
          <a:xfrm>
            <a:off x="11971274" y="1709584"/>
            <a:ext cx="5494265" cy="6867831"/>
          </a:xfrm>
          <a:custGeom>
            <a:avLst/>
            <a:gdLst/>
            <a:ahLst/>
            <a:cxnLst/>
            <a:rect l="l" t="t" r="r" b="b"/>
            <a:pathLst>
              <a:path w="5494265" h="6867831">
                <a:moveTo>
                  <a:pt x="0" y="0"/>
                </a:moveTo>
                <a:lnTo>
                  <a:pt x="5494265" y="0"/>
                </a:lnTo>
                <a:lnTo>
                  <a:pt x="5494265" y="6867832"/>
                </a:lnTo>
                <a:lnTo>
                  <a:pt x="0" y="6867832"/>
                </a:lnTo>
                <a:lnTo>
                  <a:pt x="0" y="0"/>
                </a:lnTo>
                <a:close/>
              </a:path>
            </a:pathLst>
          </a:custGeom>
          <a:blipFill>
            <a:blip r:embed="rId7"/>
            <a:stretch>
              <a:fillRect/>
            </a:stretch>
          </a:blipFill>
        </p:spPr>
      </p:sp>
      <p:sp>
        <p:nvSpPr>
          <p:cNvPr id="9" name="Freeform 9">
            <a:extLst>
              <a:ext uri="{FF2B5EF4-FFF2-40B4-BE49-F238E27FC236}">
                <a16:creationId xmlns:a16="http://schemas.microsoft.com/office/drawing/2014/main" id="{A6A17F70-176F-DB50-66F5-355304F2320A}"/>
              </a:ext>
            </a:extLst>
          </p:cNvPr>
          <p:cNvSpPr/>
          <p:nvPr/>
        </p:nvSpPr>
        <p:spPr>
          <a:xfrm>
            <a:off x="340404" y="8577416"/>
            <a:ext cx="9029321" cy="1963877"/>
          </a:xfrm>
          <a:custGeom>
            <a:avLst/>
            <a:gdLst/>
            <a:ahLst/>
            <a:cxnLst/>
            <a:rect l="l" t="t" r="r" b="b"/>
            <a:pathLst>
              <a:path w="9029321" h="1963877">
                <a:moveTo>
                  <a:pt x="0" y="0"/>
                </a:moveTo>
                <a:lnTo>
                  <a:pt x="9029321" y="0"/>
                </a:lnTo>
                <a:lnTo>
                  <a:pt x="9029321" y="1963877"/>
                </a:lnTo>
                <a:lnTo>
                  <a:pt x="0" y="1963877"/>
                </a:lnTo>
                <a:lnTo>
                  <a:pt x="0" y="0"/>
                </a:lnTo>
                <a:close/>
              </a:path>
            </a:pathLst>
          </a:custGeom>
          <a:blipFill>
            <a:blip r:embed="rId8"/>
            <a:stretch>
              <a:fillRect/>
            </a:stretch>
          </a:blipFill>
        </p:spPr>
      </p:sp>
      <p:sp>
        <p:nvSpPr>
          <p:cNvPr id="12" name="Freeform 12">
            <a:extLst>
              <a:ext uri="{FF2B5EF4-FFF2-40B4-BE49-F238E27FC236}">
                <a16:creationId xmlns:a16="http://schemas.microsoft.com/office/drawing/2014/main" id="{8446ADB7-66A9-B5C4-3C04-BA1AE11B65C9}"/>
              </a:ext>
            </a:extLst>
          </p:cNvPr>
          <p:cNvSpPr/>
          <p:nvPr/>
        </p:nvSpPr>
        <p:spPr>
          <a:xfrm>
            <a:off x="15865744" y="8950351"/>
            <a:ext cx="2159587" cy="1218007"/>
          </a:xfrm>
          <a:custGeom>
            <a:avLst/>
            <a:gdLst/>
            <a:ahLst/>
            <a:cxnLst/>
            <a:rect l="l" t="t" r="r" b="b"/>
            <a:pathLst>
              <a:path w="2159587" h="1218007">
                <a:moveTo>
                  <a:pt x="0" y="0"/>
                </a:moveTo>
                <a:lnTo>
                  <a:pt x="2159587" y="0"/>
                </a:lnTo>
                <a:lnTo>
                  <a:pt x="2159587" y="1218007"/>
                </a:lnTo>
                <a:lnTo>
                  <a:pt x="0" y="1218007"/>
                </a:lnTo>
                <a:lnTo>
                  <a:pt x="0" y="0"/>
                </a:lnTo>
                <a:close/>
              </a:path>
            </a:pathLst>
          </a:custGeom>
          <a:blipFill>
            <a:blip r:embed="rId9"/>
            <a:stretch>
              <a:fillRect/>
            </a:stretch>
          </a:blipFill>
        </p:spPr>
      </p:sp>
      <p:sp>
        <p:nvSpPr>
          <p:cNvPr id="14" name="TextBox 11">
            <a:extLst>
              <a:ext uri="{FF2B5EF4-FFF2-40B4-BE49-F238E27FC236}">
                <a16:creationId xmlns:a16="http://schemas.microsoft.com/office/drawing/2014/main" id="{5788E83D-2BB7-3F27-1236-61CB38CD0598}"/>
              </a:ext>
            </a:extLst>
          </p:cNvPr>
          <p:cNvSpPr txBox="1"/>
          <p:nvPr/>
        </p:nvSpPr>
        <p:spPr>
          <a:xfrm>
            <a:off x="1001401" y="4151926"/>
            <a:ext cx="8044157" cy="841256"/>
          </a:xfrm>
          <a:prstGeom prst="rect">
            <a:avLst/>
          </a:prstGeom>
        </p:spPr>
        <p:txBody>
          <a:bodyPr wrap="square" lIns="0" tIns="0" rIns="0" bIns="0" rtlCol="0" anchor="t">
            <a:spAutoFit/>
          </a:bodyPr>
          <a:lstStyle/>
          <a:p>
            <a:pPr algn="ctr">
              <a:lnSpc>
                <a:spcPts val="6432"/>
              </a:lnSpc>
            </a:pPr>
            <a:r>
              <a:rPr lang="en-US" sz="8800" b="1" dirty="0">
                <a:solidFill>
                  <a:srgbClr val="1A1A1A"/>
                </a:solidFill>
                <a:latin typeface="Barlow Semi Condensed ExtraBold" panose="00000906000000000000" pitchFamily="2" charset="0"/>
                <a:ea typeface="Proxima Nova Bold"/>
                <a:cs typeface="Proxima Nova Bold"/>
                <a:sym typeface="Proxima Nova Bold"/>
              </a:rPr>
              <a:t>GRACIAS POR SU</a:t>
            </a:r>
          </a:p>
        </p:txBody>
      </p:sp>
      <p:sp>
        <p:nvSpPr>
          <p:cNvPr id="15" name="TextBox 11">
            <a:extLst>
              <a:ext uri="{FF2B5EF4-FFF2-40B4-BE49-F238E27FC236}">
                <a16:creationId xmlns:a16="http://schemas.microsoft.com/office/drawing/2014/main" id="{16DFA184-6F16-4617-C09E-F31994020724}"/>
              </a:ext>
            </a:extLst>
          </p:cNvPr>
          <p:cNvSpPr txBox="1"/>
          <p:nvPr/>
        </p:nvSpPr>
        <p:spPr>
          <a:xfrm>
            <a:off x="1001400" y="5071169"/>
            <a:ext cx="8044157" cy="841256"/>
          </a:xfrm>
          <a:prstGeom prst="rect">
            <a:avLst/>
          </a:prstGeom>
        </p:spPr>
        <p:txBody>
          <a:bodyPr wrap="square" lIns="0" tIns="0" rIns="0" bIns="0" rtlCol="0" anchor="t">
            <a:spAutoFit/>
          </a:bodyPr>
          <a:lstStyle/>
          <a:p>
            <a:pPr algn="ctr">
              <a:lnSpc>
                <a:spcPts val="6432"/>
              </a:lnSpc>
            </a:pPr>
            <a:r>
              <a:rPr lang="en-US" sz="8800" b="1" dirty="0">
                <a:solidFill>
                  <a:srgbClr val="1A1A1A"/>
                </a:solidFill>
                <a:latin typeface="Barlow Semi Condensed ExtraBold" panose="00000906000000000000" pitchFamily="2" charset="0"/>
                <a:ea typeface="Proxima Nova Bold"/>
                <a:cs typeface="Proxima Nova Bold"/>
                <a:sym typeface="Proxima Nova Bold"/>
              </a:rPr>
              <a:t>ATENCIÓN</a:t>
            </a:r>
          </a:p>
        </p:txBody>
      </p:sp>
      <p:sp>
        <p:nvSpPr>
          <p:cNvPr id="11" name="Freeform 13">
            <a:extLst>
              <a:ext uri="{FF2B5EF4-FFF2-40B4-BE49-F238E27FC236}">
                <a16:creationId xmlns:a16="http://schemas.microsoft.com/office/drawing/2014/main" id="{3C581110-24FA-1A1F-E23C-E910E33B23A3}"/>
              </a:ext>
            </a:extLst>
          </p:cNvPr>
          <p:cNvSpPr/>
          <p:nvPr/>
        </p:nvSpPr>
        <p:spPr>
          <a:xfrm>
            <a:off x="457200" y="102265"/>
            <a:ext cx="2358693" cy="2358693"/>
          </a:xfrm>
          <a:custGeom>
            <a:avLst/>
            <a:gdLst/>
            <a:ahLst/>
            <a:cxnLst/>
            <a:rect l="l" t="t" r="r" b="b"/>
            <a:pathLst>
              <a:path w="2358693" h="2358693">
                <a:moveTo>
                  <a:pt x="0" y="0"/>
                </a:moveTo>
                <a:lnTo>
                  <a:pt x="2358693" y="0"/>
                </a:lnTo>
                <a:lnTo>
                  <a:pt x="2358693" y="2358693"/>
                </a:lnTo>
                <a:lnTo>
                  <a:pt x="0" y="2358693"/>
                </a:lnTo>
                <a:lnTo>
                  <a:pt x="0" y="0"/>
                </a:lnTo>
                <a:close/>
              </a:path>
            </a:pathLst>
          </a:custGeom>
          <a:blipFill>
            <a:blip r:embed="rId10"/>
            <a:stretch>
              <a:fillRect/>
            </a:stretch>
          </a:blipFill>
        </p:spPr>
      </p:sp>
      <p:pic>
        <p:nvPicPr>
          <p:cNvPr id="16" name="Imagen 15">
            <a:extLst>
              <a:ext uri="{FF2B5EF4-FFF2-40B4-BE49-F238E27FC236}">
                <a16:creationId xmlns:a16="http://schemas.microsoft.com/office/drawing/2014/main" id="{C11B59E2-81C3-1CF8-76D3-8D975D8368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15893" y="454489"/>
            <a:ext cx="1562303" cy="1654244"/>
          </a:xfrm>
          <a:prstGeom prst="rect">
            <a:avLst/>
          </a:prstGeom>
        </p:spPr>
      </p:pic>
    </p:spTree>
    <p:extLst>
      <p:ext uri="{BB962C8B-B14F-4D97-AF65-F5344CB8AC3E}">
        <p14:creationId xmlns:p14="http://schemas.microsoft.com/office/powerpoint/2010/main" val="3598321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1044</Words>
  <Application>Microsoft Office PowerPoint</Application>
  <PresentationFormat>Personalizado</PresentationFormat>
  <Paragraphs>46</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Poppins</vt:lpstr>
      <vt:lpstr>Proxima Nova Bold</vt:lpstr>
      <vt:lpstr>Calibri</vt:lpstr>
      <vt:lpstr>Barlow Semi Condensed ExtraBold</vt:lpstr>
      <vt:lpstr>Arial</vt:lpstr>
      <vt:lpstr>Poppins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Blue Modern Management Development Presentation</dc:title>
  <dc:creator>UTNC</dc:creator>
  <cp:lastModifiedBy>Emily Hernández</cp:lastModifiedBy>
  <cp:revision>8</cp:revision>
  <dcterms:created xsi:type="dcterms:W3CDTF">2006-08-16T00:00:00Z</dcterms:created>
  <dcterms:modified xsi:type="dcterms:W3CDTF">2025-11-14T15:23:55Z</dcterms:modified>
  <dc:identifier>DAGtJn6kIkw</dc:identifier>
</cp:coreProperties>
</file>