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hau Philomene" panose="020B0604020202020204" charset="0"/>
      <p:regular r:id="rId11"/>
    </p:embeddedFont>
    <p:embeddedFont>
      <p:font typeface="Great Vibes" panose="020B0604020202020204" charset="0"/>
      <p:regular r:id="rId12"/>
    </p:embeddedFont>
    <p:embeddedFont>
      <p:font typeface="Poppins" panose="00000500000000000000" pitchFamily="2" charset="0"/>
      <p:regular r:id="rId13"/>
    </p:embeddedFont>
    <p:embeddedFont>
      <p:font typeface="Poppins Bold" panose="020B0604020202020204" charset="0"/>
      <p:regular r:id="rId14"/>
    </p:embeddedFont>
    <p:embeddedFont>
      <p:font typeface="Proxima Nova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9.jpe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1.jpeg"/><Relationship Id="rId16" Type="http://schemas.openxmlformats.org/officeDocument/2006/relationships/image" Target="../media/image34.sv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14.png"/><Relationship Id="rId4" Type="http://schemas.openxmlformats.org/officeDocument/2006/relationships/image" Target="../media/image16.svg"/><Relationship Id="rId9" Type="http://schemas.openxmlformats.org/officeDocument/2006/relationships/image" Target="../media/image27.pn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1.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FF8FE6">
                    <a:alpha val="28000"/>
                  </a:srgbClr>
                </a:gs>
                <a:gs pos="50000">
                  <a:srgbClr val="FFB1E9">
                    <a:alpha val="0"/>
                  </a:srgbClr>
                </a:gs>
                <a:gs pos="100000">
                  <a:srgbClr val="FF00A1">
                    <a:alpha val="28000"/>
                  </a:srgbClr>
                </a:gs>
              </a:gsLst>
              <a:path path="circle">
                <a:fillToRect r="100000" b="100000"/>
              </a:path>
              <a:tileRect l="-100000" t="-100000"/>
            </a:gradFill>
          </p:spPr>
        </p:sp>
        <p:sp>
          <p:nvSpPr>
            <p:cNvPr id="5" name="TextBox 5"/>
            <p:cNvSpPr txBox="1"/>
            <p:nvPr/>
          </p:nvSpPr>
          <p:spPr>
            <a:xfrm>
              <a:off x="0" y="-38100"/>
              <a:ext cx="4816593" cy="274743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3233938" y="-61042"/>
            <a:ext cx="5263612" cy="6275543"/>
          </a:xfrm>
          <a:custGeom>
            <a:avLst/>
            <a:gdLst/>
            <a:ahLst/>
            <a:cxnLst/>
            <a:rect l="l" t="t" r="r" b="b"/>
            <a:pathLst>
              <a:path w="5263612" h="6275543">
                <a:moveTo>
                  <a:pt x="5263612" y="0"/>
                </a:moveTo>
                <a:lnTo>
                  <a:pt x="0" y="0"/>
                </a:lnTo>
                <a:lnTo>
                  <a:pt x="0" y="6275542"/>
                </a:lnTo>
                <a:lnTo>
                  <a:pt x="5263612" y="6275542"/>
                </a:lnTo>
                <a:lnTo>
                  <a:pt x="526361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376760" y="1158031"/>
            <a:ext cx="8471366" cy="9765263"/>
          </a:xfrm>
          <a:custGeom>
            <a:avLst/>
            <a:gdLst/>
            <a:ahLst/>
            <a:cxnLst/>
            <a:rect l="l" t="t" r="r" b="b"/>
            <a:pathLst>
              <a:path w="8471366" h="9765263">
                <a:moveTo>
                  <a:pt x="0" y="0"/>
                </a:moveTo>
                <a:lnTo>
                  <a:pt x="8471365" y="0"/>
                </a:lnTo>
                <a:lnTo>
                  <a:pt x="8471365" y="9765263"/>
                </a:lnTo>
                <a:lnTo>
                  <a:pt x="0" y="97652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340404" y="8577416"/>
            <a:ext cx="9029321" cy="1963877"/>
          </a:xfrm>
          <a:custGeom>
            <a:avLst/>
            <a:gdLst/>
            <a:ahLst/>
            <a:cxnLst/>
            <a:rect l="l" t="t" r="r" b="b"/>
            <a:pathLst>
              <a:path w="9029321" h="1963877">
                <a:moveTo>
                  <a:pt x="0" y="0"/>
                </a:moveTo>
                <a:lnTo>
                  <a:pt x="9029321" y="0"/>
                </a:lnTo>
                <a:lnTo>
                  <a:pt x="9029321" y="1963877"/>
                </a:lnTo>
                <a:lnTo>
                  <a:pt x="0" y="1963877"/>
                </a:lnTo>
                <a:lnTo>
                  <a:pt x="0" y="0"/>
                </a:lnTo>
                <a:close/>
              </a:path>
            </a:pathLst>
          </a:custGeom>
          <a:blipFill>
            <a:blip r:embed="rId7"/>
            <a:stretch>
              <a:fillRect/>
            </a:stretch>
          </a:blipFill>
        </p:spPr>
      </p:sp>
      <p:sp>
        <p:nvSpPr>
          <p:cNvPr id="9" name="Freeform 9"/>
          <p:cNvSpPr/>
          <p:nvPr/>
        </p:nvSpPr>
        <p:spPr>
          <a:xfrm>
            <a:off x="15865744" y="8950351"/>
            <a:ext cx="2159587" cy="1218007"/>
          </a:xfrm>
          <a:custGeom>
            <a:avLst/>
            <a:gdLst/>
            <a:ahLst/>
            <a:cxnLst/>
            <a:rect l="l" t="t" r="r" b="b"/>
            <a:pathLst>
              <a:path w="2159587" h="1218007">
                <a:moveTo>
                  <a:pt x="0" y="0"/>
                </a:moveTo>
                <a:lnTo>
                  <a:pt x="2159587" y="0"/>
                </a:lnTo>
                <a:lnTo>
                  <a:pt x="2159587" y="1218007"/>
                </a:lnTo>
                <a:lnTo>
                  <a:pt x="0" y="1218007"/>
                </a:lnTo>
                <a:lnTo>
                  <a:pt x="0" y="0"/>
                </a:lnTo>
                <a:close/>
              </a:path>
            </a:pathLst>
          </a:custGeom>
          <a:blipFill>
            <a:blip r:embed="rId8"/>
            <a:stretch>
              <a:fillRect/>
            </a:stretch>
          </a:blipFill>
        </p:spPr>
      </p:sp>
      <p:sp>
        <p:nvSpPr>
          <p:cNvPr id="10" name="Freeform 10"/>
          <p:cNvSpPr/>
          <p:nvPr/>
        </p:nvSpPr>
        <p:spPr>
          <a:xfrm>
            <a:off x="11330901" y="1767811"/>
            <a:ext cx="6571342" cy="6751379"/>
          </a:xfrm>
          <a:custGeom>
            <a:avLst/>
            <a:gdLst/>
            <a:ahLst/>
            <a:cxnLst/>
            <a:rect l="l" t="t" r="r" b="b"/>
            <a:pathLst>
              <a:path w="6571342" h="6751379">
                <a:moveTo>
                  <a:pt x="0" y="0"/>
                </a:moveTo>
                <a:lnTo>
                  <a:pt x="6571342" y="0"/>
                </a:lnTo>
                <a:lnTo>
                  <a:pt x="6571342" y="6751378"/>
                </a:lnTo>
                <a:lnTo>
                  <a:pt x="0" y="6751378"/>
                </a:lnTo>
                <a:lnTo>
                  <a:pt x="0" y="0"/>
                </a:lnTo>
                <a:close/>
              </a:path>
            </a:pathLst>
          </a:custGeom>
          <a:blipFill>
            <a:blip r:embed="rId9"/>
            <a:stretch>
              <a:fillRect/>
            </a:stretch>
          </a:blipFill>
        </p:spPr>
      </p:sp>
      <p:sp>
        <p:nvSpPr>
          <p:cNvPr id="11" name="Freeform 11"/>
          <p:cNvSpPr/>
          <p:nvPr/>
        </p:nvSpPr>
        <p:spPr>
          <a:xfrm>
            <a:off x="1028700" y="4007638"/>
            <a:ext cx="6616946" cy="3490439"/>
          </a:xfrm>
          <a:custGeom>
            <a:avLst/>
            <a:gdLst/>
            <a:ahLst/>
            <a:cxnLst/>
            <a:rect l="l" t="t" r="r" b="b"/>
            <a:pathLst>
              <a:path w="6616946" h="3490439">
                <a:moveTo>
                  <a:pt x="0" y="0"/>
                </a:moveTo>
                <a:lnTo>
                  <a:pt x="6616946" y="0"/>
                </a:lnTo>
                <a:lnTo>
                  <a:pt x="6616946" y="3490439"/>
                </a:lnTo>
                <a:lnTo>
                  <a:pt x="0" y="3490439"/>
                </a:lnTo>
                <a:lnTo>
                  <a:pt x="0" y="0"/>
                </a:lnTo>
                <a:close/>
              </a:path>
            </a:pathLst>
          </a:custGeom>
          <a:blipFill>
            <a:blip r:embed="rId10"/>
            <a:stretch>
              <a:fillRect/>
            </a:stretch>
          </a:blipFill>
        </p:spPr>
      </p:sp>
      <p:sp>
        <p:nvSpPr>
          <p:cNvPr id="12" name="Freeform 12"/>
          <p:cNvSpPr/>
          <p:nvPr/>
        </p:nvSpPr>
        <p:spPr>
          <a:xfrm>
            <a:off x="466639" y="417887"/>
            <a:ext cx="2010580" cy="1480289"/>
          </a:xfrm>
          <a:custGeom>
            <a:avLst/>
            <a:gdLst/>
            <a:ahLst/>
            <a:cxnLst/>
            <a:rect l="l" t="t" r="r" b="b"/>
            <a:pathLst>
              <a:path w="2010580" h="1480289">
                <a:moveTo>
                  <a:pt x="0" y="0"/>
                </a:moveTo>
                <a:lnTo>
                  <a:pt x="2010579" y="0"/>
                </a:lnTo>
                <a:lnTo>
                  <a:pt x="2010579" y="1480289"/>
                </a:lnTo>
                <a:lnTo>
                  <a:pt x="0" y="1480289"/>
                </a:lnTo>
                <a:lnTo>
                  <a:pt x="0" y="0"/>
                </a:lnTo>
                <a:close/>
              </a:path>
            </a:pathLst>
          </a:custGeom>
          <a:blipFill>
            <a:blip r:embed="rId11"/>
            <a:stretch>
              <a:fillRect/>
            </a:stretch>
          </a:blipFill>
        </p:spPr>
      </p:sp>
      <p:sp>
        <p:nvSpPr>
          <p:cNvPr id="13" name="TextBox 13"/>
          <p:cNvSpPr txBox="1"/>
          <p:nvPr/>
        </p:nvSpPr>
        <p:spPr>
          <a:xfrm>
            <a:off x="1028700" y="2598423"/>
            <a:ext cx="7614206" cy="1719970"/>
          </a:xfrm>
          <a:prstGeom prst="rect">
            <a:avLst/>
          </a:prstGeom>
        </p:spPr>
        <p:txBody>
          <a:bodyPr lIns="0" tIns="0" rIns="0" bIns="0" rtlCol="0" anchor="t">
            <a:spAutoFit/>
          </a:bodyPr>
          <a:lstStyle/>
          <a:p>
            <a:pPr algn="l">
              <a:lnSpc>
                <a:spcPts val="14094"/>
              </a:lnSpc>
            </a:pPr>
            <a:r>
              <a:rPr lang="en-US" sz="10067" dirty="0">
                <a:solidFill>
                  <a:srgbClr val="000000"/>
                </a:solidFill>
                <a:latin typeface="Great Vibes"/>
                <a:ea typeface="Great Vibes"/>
                <a:cs typeface="Great Vibes"/>
                <a:sym typeface="Great Vibes"/>
              </a:rPr>
              <a:t>Lucha contra </a:t>
            </a:r>
            <a:r>
              <a:rPr lang="en-US" sz="10067" dirty="0" err="1">
                <a:solidFill>
                  <a:srgbClr val="000000"/>
                </a:solidFill>
                <a:latin typeface="Great Vibes"/>
                <a:ea typeface="Great Vibes"/>
                <a:cs typeface="Great Vibes"/>
                <a:sym typeface="Great Vibes"/>
              </a:rPr>
              <a:t>el</a:t>
            </a:r>
            <a:endParaRPr lang="en-US" sz="10067" dirty="0">
              <a:solidFill>
                <a:srgbClr val="000000"/>
              </a:solidFill>
              <a:latin typeface="Great Vibes"/>
              <a:ea typeface="Great Vibes"/>
              <a:cs typeface="Great Vibes"/>
              <a:sym typeface="Great Vib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a:off x="0" y="0"/>
            <a:ext cx="7765399" cy="9258300"/>
          </a:xfrm>
          <a:custGeom>
            <a:avLst/>
            <a:gdLst/>
            <a:ahLst/>
            <a:cxnLst/>
            <a:rect l="l" t="t" r="r" b="b"/>
            <a:pathLst>
              <a:path w="7765399" h="9258300">
                <a:moveTo>
                  <a:pt x="0" y="0"/>
                </a:moveTo>
                <a:lnTo>
                  <a:pt x="7765399" y="0"/>
                </a:lnTo>
                <a:lnTo>
                  <a:pt x="7765399"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5400000">
            <a:off x="1261684" y="1999669"/>
            <a:ext cx="7127320" cy="10633046"/>
          </a:xfrm>
          <a:custGeom>
            <a:avLst/>
            <a:gdLst/>
            <a:ahLst/>
            <a:cxnLst/>
            <a:rect l="l" t="t" r="r" b="b"/>
            <a:pathLst>
              <a:path w="7127320" h="10633046">
                <a:moveTo>
                  <a:pt x="0" y="0"/>
                </a:moveTo>
                <a:lnTo>
                  <a:pt x="7127320" y="0"/>
                </a:lnTo>
                <a:lnTo>
                  <a:pt x="7127320" y="10633046"/>
                </a:lnTo>
                <a:lnTo>
                  <a:pt x="0" y="10633046"/>
                </a:lnTo>
                <a:lnTo>
                  <a:pt x="0" y="0"/>
                </a:lnTo>
                <a:close/>
              </a:path>
            </a:pathLst>
          </a:custGeom>
          <a:blipFill>
            <a:blip r:embed="rId5">
              <a:extLst>
                <a:ext uri="{96DAC541-7B7A-43D3-8B79-37D633B846F1}">
                  <asvg:svgBlip xmlns:asvg="http://schemas.microsoft.com/office/drawing/2016/SVG/main" r:embed="rId6"/>
                </a:ext>
              </a:extLst>
            </a:blip>
            <a:stretch>
              <a:fillRect l="-87264"/>
            </a:stretch>
          </a:blipFill>
        </p:spPr>
      </p:sp>
      <p:grpSp>
        <p:nvGrpSpPr>
          <p:cNvPr id="5" name="Group 5"/>
          <p:cNvGrpSpPr/>
          <p:nvPr/>
        </p:nvGrpSpPr>
        <p:grpSpPr>
          <a:xfrm>
            <a:off x="1874528" y="1737107"/>
            <a:ext cx="6812785" cy="681278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4EF"/>
            </a:solidFill>
            <a:ln w="12700">
              <a:solidFill>
                <a:srgbClr val="000000"/>
              </a:solidFill>
            </a:ln>
          </p:spPr>
        </p:sp>
      </p:grpSp>
      <p:grpSp>
        <p:nvGrpSpPr>
          <p:cNvPr id="7" name="Group 7"/>
          <p:cNvGrpSpPr/>
          <p:nvPr/>
        </p:nvGrpSpPr>
        <p:grpSpPr>
          <a:xfrm>
            <a:off x="1986196" y="1848775"/>
            <a:ext cx="6589450" cy="658945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00" r="-25000"/>
              </a:stretch>
            </a:blipFill>
          </p:spPr>
        </p:sp>
      </p:grpSp>
      <p:sp>
        <p:nvSpPr>
          <p:cNvPr id="9" name="Freeform 9"/>
          <p:cNvSpPr/>
          <p:nvPr/>
        </p:nvSpPr>
        <p:spPr>
          <a:xfrm>
            <a:off x="15326575" y="9392528"/>
            <a:ext cx="2774619" cy="724869"/>
          </a:xfrm>
          <a:custGeom>
            <a:avLst/>
            <a:gdLst/>
            <a:ahLst/>
            <a:cxnLst/>
            <a:rect l="l" t="t" r="r" b="b"/>
            <a:pathLst>
              <a:path w="2774619" h="724869">
                <a:moveTo>
                  <a:pt x="0" y="0"/>
                </a:moveTo>
                <a:lnTo>
                  <a:pt x="2774619" y="0"/>
                </a:lnTo>
                <a:lnTo>
                  <a:pt x="2774619" y="724869"/>
                </a:lnTo>
                <a:lnTo>
                  <a:pt x="0" y="724869"/>
                </a:lnTo>
                <a:lnTo>
                  <a:pt x="0" y="0"/>
                </a:lnTo>
                <a:close/>
              </a:path>
            </a:pathLst>
          </a:custGeom>
          <a:blipFill>
            <a:blip r:embed="rId8"/>
            <a:stretch>
              <a:fillRect/>
            </a:stretch>
          </a:blipFill>
        </p:spPr>
      </p:sp>
      <p:sp>
        <p:nvSpPr>
          <p:cNvPr id="10" name="TextBox 10"/>
          <p:cNvSpPr txBox="1"/>
          <p:nvPr/>
        </p:nvSpPr>
        <p:spPr>
          <a:xfrm>
            <a:off x="9430252" y="1903984"/>
            <a:ext cx="6858199" cy="1102139"/>
          </a:xfrm>
          <a:prstGeom prst="rect">
            <a:avLst/>
          </a:prstGeom>
        </p:spPr>
        <p:txBody>
          <a:bodyPr lIns="0" tIns="0" rIns="0" bIns="0" rtlCol="0" anchor="t">
            <a:spAutoFit/>
          </a:bodyPr>
          <a:lstStyle/>
          <a:p>
            <a:pPr algn="l">
              <a:lnSpc>
                <a:spcPts val="8268"/>
              </a:lnSpc>
            </a:pPr>
            <a:r>
              <a:rPr lang="en-US" sz="8613" b="1">
                <a:solidFill>
                  <a:srgbClr val="1A1A1A"/>
                </a:solidFill>
                <a:latin typeface="Proxima Nova Bold"/>
                <a:ea typeface="Proxima Nova Bold"/>
                <a:cs typeface="Proxima Nova Bold"/>
                <a:sym typeface="Proxima Nova Bold"/>
              </a:rPr>
              <a:t>Introduction</a:t>
            </a:r>
          </a:p>
        </p:txBody>
      </p:sp>
      <p:sp>
        <p:nvSpPr>
          <p:cNvPr id="11" name="TextBox 11"/>
          <p:cNvSpPr txBox="1"/>
          <p:nvPr/>
        </p:nvSpPr>
        <p:spPr>
          <a:xfrm>
            <a:off x="9430252" y="3182158"/>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2" name="TextBox 12"/>
          <p:cNvSpPr txBox="1"/>
          <p:nvPr/>
        </p:nvSpPr>
        <p:spPr>
          <a:xfrm>
            <a:off x="9430252" y="5246624"/>
            <a:ext cx="7171705" cy="126391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Box 13"/>
          <p:cNvSpPr txBox="1"/>
          <p:nvPr/>
        </p:nvSpPr>
        <p:spPr>
          <a:xfrm>
            <a:off x="9430252" y="6681986"/>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4" name="Freeform 14"/>
          <p:cNvSpPr/>
          <p:nvPr/>
        </p:nvSpPr>
        <p:spPr>
          <a:xfrm>
            <a:off x="14259503" y="9412865"/>
            <a:ext cx="929299" cy="684196"/>
          </a:xfrm>
          <a:custGeom>
            <a:avLst/>
            <a:gdLst/>
            <a:ahLst/>
            <a:cxnLst/>
            <a:rect l="l" t="t" r="r" b="b"/>
            <a:pathLst>
              <a:path w="929299" h="684196">
                <a:moveTo>
                  <a:pt x="0" y="0"/>
                </a:moveTo>
                <a:lnTo>
                  <a:pt x="929299" y="0"/>
                </a:lnTo>
                <a:lnTo>
                  <a:pt x="929299" y="684196"/>
                </a:lnTo>
                <a:lnTo>
                  <a:pt x="0" y="684196"/>
                </a:lnTo>
                <a:lnTo>
                  <a:pt x="0" y="0"/>
                </a:lnTo>
                <a:close/>
              </a:path>
            </a:pathLst>
          </a:custGeom>
          <a:blipFill>
            <a:blip r:embed="rId9"/>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a:off x="9944100" y="1206592"/>
            <a:ext cx="7315200" cy="3936908"/>
          </a:xfrm>
          <a:custGeom>
            <a:avLst/>
            <a:gdLst/>
            <a:ahLst/>
            <a:cxnLst/>
            <a:rect l="l" t="t" r="r" b="b"/>
            <a:pathLst>
              <a:path w="7315200" h="3936908">
                <a:moveTo>
                  <a:pt x="0" y="0"/>
                </a:moveTo>
                <a:lnTo>
                  <a:pt x="7315200" y="0"/>
                </a:lnTo>
                <a:lnTo>
                  <a:pt x="7315200" y="3936908"/>
                </a:lnTo>
                <a:lnTo>
                  <a:pt x="0" y="3936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9852251" y="5503921"/>
            <a:ext cx="7315200" cy="3936908"/>
          </a:xfrm>
          <a:custGeom>
            <a:avLst/>
            <a:gdLst/>
            <a:ahLst/>
            <a:cxnLst/>
            <a:rect l="l" t="t" r="r" b="b"/>
            <a:pathLst>
              <a:path w="7315200" h="3936908">
                <a:moveTo>
                  <a:pt x="0" y="0"/>
                </a:moveTo>
                <a:lnTo>
                  <a:pt x="7315200" y="0"/>
                </a:lnTo>
                <a:lnTo>
                  <a:pt x="7315200" y="3936908"/>
                </a:lnTo>
                <a:lnTo>
                  <a:pt x="0" y="39369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028700" y="1616331"/>
            <a:ext cx="7810814" cy="2356364"/>
          </a:xfrm>
          <a:prstGeom prst="rect">
            <a:avLst/>
          </a:prstGeom>
        </p:spPr>
        <p:txBody>
          <a:bodyPr lIns="0" tIns="0" rIns="0" bIns="0" rtlCol="0" anchor="t">
            <a:spAutoFit/>
          </a:bodyPr>
          <a:lstStyle/>
          <a:p>
            <a:pPr algn="l">
              <a:lnSpc>
                <a:spcPts val="9256"/>
              </a:lnSpc>
            </a:pPr>
            <a:r>
              <a:rPr lang="en-US" sz="8048" b="1">
                <a:solidFill>
                  <a:srgbClr val="1A1A1A"/>
                </a:solidFill>
                <a:latin typeface="Proxima Nova Bold"/>
                <a:ea typeface="Proxima Nova Bold"/>
                <a:cs typeface="Proxima Nova Bold"/>
                <a:sym typeface="Proxima Nova Bold"/>
              </a:rPr>
              <a:t>Our Vision and Mission</a:t>
            </a:r>
          </a:p>
        </p:txBody>
      </p:sp>
      <p:sp>
        <p:nvSpPr>
          <p:cNvPr id="6" name="TextBox 6"/>
          <p:cNvSpPr txBox="1"/>
          <p:nvPr/>
        </p:nvSpPr>
        <p:spPr>
          <a:xfrm>
            <a:off x="1028700" y="4143996"/>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7" name="TextBox 7"/>
          <p:cNvSpPr txBox="1"/>
          <p:nvPr/>
        </p:nvSpPr>
        <p:spPr>
          <a:xfrm>
            <a:off x="1028700" y="6208463"/>
            <a:ext cx="7171705" cy="126391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Box 8"/>
          <p:cNvSpPr txBox="1"/>
          <p:nvPr/>
        </p:nvSpPr>
        <p:spPr>
          <a:xfrm>
            <a:off x="1028700" y="7643825"/>
            <a:ext cx="7171705" cy="94794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9" name="TextBox 9"/>
          <p:cNvSpPr txBox="1"/>
          <p:nvPr/>
        </p:nvSpPr>
        <p:spPr>
          <a:xfrm>
            <a:off x="11470643" y="2572148"/>
            <a:ext cx="4262113" cy="1530029"/>
          </a:xfrm>
          <a:prstGeom prst="rect">
            <a:avLst/>
          </a:prstGeom>
        </p:spPr>
        <p:txBody>
          <a:bodyPr lIns="0" tIns="0" rIns="0" bIns="0" rtlCol="0" anchor="t">
            <a:spAutoFit/>
          </a:bodyPr>
          <a:lstStyle/>
          <a:p>
            <a:pPr algn="just">
              <a:lnSpc>
                <a:spcPts val="1777"/>
              </a:lnSpc>
              <a:spcBef>
                <a:spcPct val="0"/>
              </a:spcBef>
            </a:pPr>
            <a:r>
              <a:rPr lang="en-US" sz="1269">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0" name="TextBox 10"/>
          <p:cNvSpPr txBox="1"/>
          <p:nvPr/>
        </p:nvSpPr>
        <p:spPr>
          <a:xfrm>
            <a:off x="12234093" y="1815931"/>
            <a:ext cx="2735214" cy="634693"/>
          </a:xfrm>
          <a:prstGeom prst="rect">
            <a:avLst/>
          </a:prstGeom>
        </p:spPr>
        <p:txBody>
          <a:bodyPr lIns="0" tIns="0" rIns="0" bIns="0" rtlCol="0" anchor="t">
            <a:spAutoFit/>
          </a:bodyPr>
          <a:lstStyle/>
          <a:p>
            <a:pPr algn="ctr">
              <a:lnSpc>
                <a:spcPts val="5136"/>
              </a:lnSpc>
              <a:spcBef>
                <a:spcPct val="0"/>
              </a:spcBef>
            </a:pPr>
            <a:r>
              <a:rPr lang="en-US" sz="3668" b="1">
                <a:solidFill>
                  <a:srgbClr val="FFFFFF"/>
                </a:solidFill>
                <a:latin typeface="Proxima Nova Bold"/>
                <a:ea typeface="Proxima Nova Bold"/>
                <a:cs typeface="Proxima Nova Bold"/>
                <a:sym typeface="Proxima Nova Bold"/>
              </a:rPr>
              <a:t>Vision</a:t>
            </a:r>
          </a:p>
        </p:txBody>
      </p:sp>
      <p:sp>
        <p:nvSpPr>
          <p:cNvPr id="11" name="TextBox 11"/>
          <p:cNvSpPr txBox="1"/>
          <p:nvPr/>
        </p:nvSpPr>
        <p:spPr>
          <a:xfrm>
            <a:off x="11470643" y="6864840"/>
            <a:ext cx="4262113" cy="1530029"/>
          </a:xfrm>
          <a:prstGeom prst="rect">
            <a:avLst/>
          </a:prstGeom>
        </p:spPr>
        <p:txBody>
          <a:bodyPr lIns="0" tIns="0" rIns="0" bIns="0" rtlCol="0" anchor="t">
            <a:spAutoFit/>
          </a:bodyPr>
          <a:lstStyle/>
          <a:p>
            <a:pPr algn="just">
              <a:lnSpc>
                <a:spcPts val="1777"/>
              </a:lnSpc>
              <a:spcBef>
                <a:spcPct val="0"/>
              </a:spcBef>
            </a:pPr>
            <a:r>
              <a:rPr lang="en-US" sz="1269">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2" name="TextBox 12"/>
          <p:cNvSpPr txBox="1"/>
          <p:nvPr/>
        </p:nvSpPr>
        <p:spPr>
          <a:xfrm>
            <a:off x="12234093" y="6108623"/>
            <a:ext cx="2735214" cy="634693"/>
          </a:xfrm>
          <a:prstGeom prst="rect">
            <a:avLst/>
          </a:prstGeom>
        </p:spPr>
        <p:txBody>
          <a:bodyPr lIns="0" tIns="0" rIns="0" bIns="0" rtlCol="0" anchor="t">
            <a:spAutoFit/>
          </a:bodyPr>
          <a:lstStyle/>
          <a:p>
            <a:pPr algn="ctr">
              <a:lnSpc>
                <a:spcPts val="5136"/>
              </a:lnSpc>
              <a:spcBef>
                <a:spcPct val="0"/>
              </a:spcBef>
            </a:pPr>
            <a:r>
              <a:rPr lang="en-US" sz="3668" b="1">
                <a:solidFill>
                  <a:srgbClr val="FFFFFF"/>
                </a:solidFill>
                <a:latin typeface="Proxima Nova Bold"/>
                <a:ea typeface="Proxima Nova Bold"/>
                <a:cs typeface="Proxima Nova Bold"/>
                <a:sym typeface="Proxima Nova Bold"/>
              </a:rPr>
              <a:t>Mission</a:t>
            </a:r>
          </a:p>
        </p:txBody>
      </p:sp>
      <p:sp>
        <p:nvSpPr>
          <p:cNvPr id="13" name="Freeform 13"/>
          <p:cNvSpPr/>
          <p:nvPr/>
        </p:nvSpPr>
        <p:spPr>
          <a:xfrm>
            <a:off x="1411449" y="9258300"/>
            <a:ext cx="2774619" cy="724869"/>
          </a:xfrm>
          <a:custGeom>
            <a:avLst/>
            <a:gdLst/>
            <a:ahLst/>
            <a:cxnLst/>
            <a:rect l="l" t="t" r="r" b="b"/>
            <a:pathLst>
              <a:path w="2774619" h="724869">
                <a:moveTo>
                  <a:pt x="0" y="0"/>
                </a:moveTo>
                <a:lnTo>
                  <a:pt x="2774619" y="0"/>
                </a:lnTo>
                <a:lnTo>
                  <a:pt x="2774619" y="724869"/>
                </a:lnTo>
                <a:lnTo>
                  <a:pt x="0" y="724869"/>
                </a:lnTo>
                <a:lnTo>
                  <a:pt x="0" y="0"/>
                </a:lnTo>
                <a:close/>
              </a:path>
            </a:pathLst>
          </a:custGeom>
          <a:blipFill>
            <a:blip r:embed="rId5"/>
            <a:stretch>
              <a:fillRect/>
            </a:stretch>
          </a:blipFill>
        </p:spPr>
      </p:sp>
      <p:sp>
        <p:nvSpPr>
          <p:cNvPr id="14" name="Freeform 14"/>
          <p:cNvSpPr/>
          <p:nvPr/>
        </p:nvSpPr>
        <p:spPr>
          <a:xfrm>
            <a:off x="344377" y="9278636"/>
            <a:ext cx="929299" cy="684196"/>
          </a:xfrm>
          <a:custGeom>
            <a:avLst/>
            <a:gdLst/>
            <a:ahLst/>
            <a:cxnLst/>
            <a:rect l="l" t="t" r="r" b="b"/>
            <a:pathLst>
              <a:path w="929299" h="684196">
                <a:moveTo>
                  <a:pt x="0" y="0"/>
                </a:moveTo>
                <a:lnTo>
                  <a:pt x="929299" y="0"/>
                </a:lnTo>
                <a:lnTo>
                  <a:pt x="929299" y="684197"/>
                </a:lnTo>
                <a:lnTo>
                  <a:pt x="0" y="684197"/>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5400000">
            <a:off x="12310684" y="1428169"/>
            <a:ext cx="7127320" cy="10633046"/>
          </a:xfrm>
          <a:custGeom>
            <a:avLst/>
            <a:gdLst/>
            <a:ahLst/>
            <a:cxnLst/>
            <a:rect l="l" t="t" r="r" b="b"/>
            <a:pathLst>
              <a:path w="7127320" h="10633046">
                <a:moveTo>
                  <a:pt x="0" y="0"/>
                </a:moveTo>
                <a:lnTo>
                  <a:pt x="7127320" y="0"/>
                </a:lnTo>
                <a:lnTo>
                  <a:pt x="7127320" y="10633046"/>
                </a:lnTo>
                <a:lnTo>
                  <a:pt x="0" y="10633046"/>
                </a:lnTo>
                <a:lnTo>
                  <a:pt x="0" y="0"/>
                </a:lnTo>
                <a:close/>
              </a:path>
            </a:pathLst>
          </a:custGeom>
          <a:blipFill>
            <a:blip r:embed="rId3">
              <a:extLst>
                <a:ext uri="{96DAC541-7B7A-43D3-8B79-37D633B846F1}">
                  <asvg:svgBlip xmlns:asvg="http://schemas.microsoft.com/office/drawing/2016/SVG/main" r:embed="rId4"/>
                </a:ext>
              </a:extLst>
            </a:blip>
            <a:stretch>
              <a:fillRect l="-87264"/>
            </a:stretch>
          </a:blipFill>
        </p:spPr>
      </p:sp>
      <p:grpSp>
        <p:nvGrpSpPr>
          <p:cNvPr id="4" name="Group 4"/>
          <p:cNvGrpSpPr/>
          <p:nvPr/>
        </p:nvGrpSpPr>
        <p:grpSpPr>
          <a:xfrm>
            <a:off x="10398528" y="1715586"/>
            <a:ext cx="6812785" cy="681278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DA7"/>
            </a:solidFill>
            <a:ln w="12700">
              <a:solidFill>
                <a:srgbClr val="000000"/>
              </a:solidFill>
            </a:ln>
          </p:spPr>
        </p:sp>
      </p:grpSp>
      <p:grpSp>
        <p:nvGrpSpPr>
          <p:cNvPr id="6" name="Group 6"/>
          <p:cNvGrpSpPr/>
          <p:nvPr/>
        </p:nvGrpSpPr>
        <p:grpSpPr>
          <a:xfrm>
            <a:off x="10510196" y="1827254"/>
            <a:ext cx="6589450" cy="658945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9155" r="-29155"/>
              </a:stretch>
            </a:blipFill>
          </p:spPr>
        </p:sp>
      </p:grpSp>
      <p:grpSp>
        <p:nvGrpSpPr>
          <p:cNvPr id="8" name="Group 8"/>
          <p:cNvGrpSpPr/>
          <p:nvPr/>
        </p:nvGrpSpPr>
        <p:grpSpPr>
          <a:xfrm>
            <a:off x="1028700" y="6192262"/>
            <a:ext cx="7052458" cy="2534026"/>
            <a:chOff x="0" y="0"/>
            <a:chExt cx="799285" cy="287192"/>
          </a:xfrm>
        </p:grpSpPr>
        <p:sp>
          <p:nvSpPr>
            <p:cNvPr id="9" name="Freeform 9"/>
            <p:cNvSpPr/>
            <p:nvPr/>
          </p:nvSpPr>
          <p:spPr>
            <a:xfrm>
              <a:off x="0" y="0"/>
              <a:ext cx="799285" cy="287192"/>
            </a:xfrm>
            <a:custGeom>
              <a:avLst/>
              <a:gdLst/>
              <a:ahLst/>
              <a:cxnLst/>
              <a:rect l="l" t="t" r="r" b="b"/>
              <a:pathLst>
                <a:path w="799285" h="287192">
                  <a:moveTo>
                    <a:pt x="85625" y="0"/>
                  </a:moveTo>
                  <a:lnTo>
                    <a:pt x="713660" y="0"/>
                  </a:lnTo>
                  <a:cubicBezTo>
                    <a:pt x="760949" y="0"/>
                    <a:pt x="799285" y="38336"/>
                    <a:pt x="799285" y="85625"/>
                  </a:cubicBezTo>
                  <a:lnTo>
                    <a:pt x="799285" y="201567"/>
                  </a:lnTo>
                  <a:cubicBezTo>
                    <a:pt x="799285" y="248856"/>
                    <a:pt x="760949" y="287192"/>
                    <a:pt x="713660" y="287192"/>
                  </a:cubicBezTo>
                  <a:lnTo>
                    <a:pt x="85625" y="287192"/>
                  </a:lnTo>
                  <a:cubicBezTo>
                    <a:pt x="38336" y="287192"/>
                    <a:pt x="0" y="248856"/>
                    <a:pt x="0" y="201567"/>
                  </a:cubicBezTo>
                  <a:lnTo>
                    <a:pt x="0" y="85625"/>
                  </a:lnTo>
                  <a:cubicBezTo>
                    <a:pt x="0" y="38336"/>
                    <a:pt x="38336" y="0"/>
                    <a:pt x="85625" y="0"/>
                  </a:cubicBezTo>
                  <a:close/>
                </a:path>
              </a:pathLst>
            </a:custGeom>
            <a:gradFill rotWithShape="1">
              <a:gsLst>
                <a:gs pos="0">
                  <a:srgbClr val="FF6DA7">
                    <a:alpha val="100000"/>
                  </a:srgbClr>
                </a:gs>
                <a:gs pos="50000">
                  <a:srgbClr val="FFA8CB">
                    <a:alpha val="100000"/>
                  </a:srgbClr>
                </a:gs>
                <a:gs pos="100000">
                  <a:srgbClr val="FF6DA7">
                    <a:alpha val="100000"/>
                  </a:srgbClr>
                </a:gs>
              </a:gsLst>
              <a:lin ang="0"/>
            </a:gradFill>
          </p:spPr>
        </p:sp>
        <p:sp>
          <p:nvSpPr>
            <p:cNvPr id="10" name="TextBox 10"/>
            <p:cNvSpPr txBox="1"/>
            <p:nvPr/>
          </p:nvSpPr>
          <p:spPr>
            <a:xfrm>
              <a:off x="0" y="-38100"/>
              <a:ext cx="799285" cy="325292"/>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028700" y="1655318"/>
            <a:ext cx="7464507" cy="1637842"/>
          </a:xfrm>
          <a:prstGeom prst="rect">
            <a:avLst/>
          </a:prstGeom>
        </p:spPr>
        <p:txBody>
          <a:bodyPr lIns="0" tIns="0" rIns="0" bIns="0" rtlCol="0" anchor="t">
            <a:spAutoFit/>
          </a:bodyPr>
          <a:lstStyle/>
          <a:p>
            <a:pPr algn="l">
              <a:lnSpc>
                <a:spcPts val="6432"/>
              </a:lnSpc>
            </a:pPr>
            <a:r>
              <a:rPr lang="en-US" sz="5593" b="1">
                <a:solidFill>
                  <a:srgbClr val="1A1A1A"/>
                </a:solidFill>
                <a:latin typeface="Proxima Nova Bold"/>
                <a:ea typeface="Proxima Nova Bold"/>
                <a:cs typeface="Proxima Nova Bold"/>
                <a:sym typeface="Proxima Nova Bold"/>
              </a:rPr>
              <a:t>What Is Management Development? </a:t>
            </a:r>
          </a:p>
        </p:txBody>
      </p:sp>
      <p:sp>
        <p:nvSpPr>
          <p:cNvPr id="12" name="TextBox 12"/>
          <p:cNvSpPr txBox="1"/>
          <p:nvPr/>
        </p:nvSpPr>
        <p:spPr>
          <a:xfrm>
            <a:off x="1028700" y="3768490"/>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3" name="TextBox 13"/>
          <p:cNvSpPr txBox="1"/>
          <p:nvPr/>
        </p:nvSpPr>
        <p:spPr>
          <a:xfrm>
            <a:off x="1831262" y="6687542"/>
            <a:ext cx="5566582" cy="1486317"/>
          </a:xfrm>
          <a:prstGeom prst="rect">
            <a:avLst/>
          </a:prstGeom>
        </p:spPr>
        <p:txBody>
          <a:bodyPr lIns="0" tIns="0" rIns="0" bIns="0" rtlCol="0" anchor="t">
            <a:spAutoFit/>
          </a:bodyPr>
          <a:lstStyle/>
          <a:p>
            <a:pPr algn="just">
              <a:lnSpc>
                <a:spcPts val="2389"/>
              </a:lnSpc>
              <a:spcBef>
                <a:spcPct val="0"/>
              </a:spcBef>
            </a:pPr>
            <a:r>
              <a:rPr lang="en-US" sz="1706">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a:t>
            </a:r>
          </a:p>
        </p:txBody>
      </p:sp>
      <p:sp>
        <p:nvSpPr>
          <p:cNvPr id="14" name="Freeform 14"/>
          <p:cNvSpPr/>
          <p:nvPr/>
        </p:nvSpPr>
        <p:spPr>
          <a:xfrm>
            <a:off x="15234726" y="303831"/>
            <a:ext cx="2774619" cy="724869"/>
          </a:xfrm>
          <a:custGeom>
            <a:avLst/>
            <a:gdLst/>
            <a:ahLst/>
            <a:cxnLst/>
            <a:rect l="l" t="t" r="r" b="b"/>
            <a:pathLst>
              <a:path w="2774619" h="724869">
                <a:moveTo>
                  <a:pt x="0" y="0"/>
                </a:moveTo>
                <a:lnTo>
                  <a:pt x="2774619" y="0"/>
                </a:lnTo>
                <a:lnTo>
                  <a:pt x="2774619" y="724869"/>
                </a:lnTo>
                <a:lnTo>
                  <a:pt x="0" y="724869"/>
                </a:lnTo>
                <a:lnTo>
                  <a:pt x="0" y="0"/>
                </a:lnTo>
                <a:close/>
              </a:path>
            </a:pathLst>
          </a:custGeom>
          <a:blipFill>
            <a:blip r:embed="rId6"/>
            <a:stretch>
              <a:fillRect/>
            </a:stretch>
          </a:blipFill>
        </p:spPr>
      </p:sp>
      <p:sp>
        <p:nvSpPr>
          <p:cNvPr id="15" name="Freeform 15"/>
          <p:cNvSpPr/>
          <p:nvPr/>
        </p:nvSpPr>
        <p:spPr>
          <a:xfrm>
            <a:off x="14167654" y="324167"/>
            <a:ext cx="929299" cy="684196"/>
          </a:xfrm>
          <a:custGeom>
            <a:avLst/>
            <a:gdLst/>
            <a:ahLst/>
            <a:cxnLst/>
            <a:rect l="l" t="t" r="r" b="b"/>
            <a:pathLst>
              <a:path w="929299" h="684196">
                <a:moveTo>
                  <a:pt x="0" y="0"/>
                </a:moveTo>
                <a:lnTo>
                  <a:pt x="929299" y="0"/>
                </a:lnTo>
                <a:lnTo>
                  <a:pt x="929299" y="684197"/>
                </a:lnTo>
                <a:lnTo>
                  <a:pt x="0" y="684197"/>
                </a:lnTo>
                <a:lnTo>
                  <a:pt x="0" y="0"/>
                </a:lnTo>
                <a:close/>
              </a:path>
            </a:pathLst>
          </a:custGeom>
          <a:blipFill>
            <a:blip r:embed="rId7"/>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2917077" y="1028700"/>
            <a:ext cx="10642861" cy="106428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DA7"/>
            </a:solidFill>
            <a:ln w="12700">
              <a:solidFill>
                <a:srgbClr val="000000"/>
              </a:solidFill>
            </a:ln>
          </p:spPr>
        </p:sp>
      </p:grpSp>
      <p:grpSp>
        <p:nvGrpSpPr>
          <p:cNvPr id="5" name="Group 5"/>
          <p:cNvGrpSpPr/>
          <p:nvPr/>
        </p:nvGrpSpPr>
        <p:grpSpPr>
          <a:xfrm>
            <a:off x="-2126123" y="1756828"/>
            <a:ext cx="9851907" cy="9851907"/>
            <a:chOff x="0" y="0"/>
            <a:chExt cx="812800" cy="812800"/>
          </a:xfrm>
        </p:grpSpPr>
        <p:sp>
          <p:nvSpPr>
            <p:cNvPr id="6" name="Freeform 6"/>
            <p:cNvSpPr/>
            <p:nvPr/>
          </p:nvSpPr>
          <p:spPr>
            <a:xfrm flipH="1">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3"/>
              <a:stretch>
                <a:fillRect l="-70988" r="-61232"/>
              </a:stretch>
            </a:blipFill>
          </p:spPr>
        </p:sp>
      </p:grpSp>
      <p:sp>
        <p:nvSpPr>
          <p:cNvPr id="7" name="Freeform 7"/>
          <p:cNvSpPr/>
          <p:nvPr/>
        </p:nvSpPr>
        <p:spPr>
          <a:xfrm flipH="1">
            <a:off x="4519376" y="-134687"/>
            <a:ext cx="4624624" cy="10421687"/>
          </a:xfrm>
          <a:custGeom>
            <a:avLst/>
            <a:gdLst/>
            <a:ahLst/>
            <a:cxnLst/>
            <a:rect l="l" t="t" r="r" b="b"/>
            <a:pathLst>
              <a:path w="4624624" h="10421687">
                <a:moveTo>
                  <a:pt x="4624624" y="0"/>
                </a:moveTo>
                <a:lnTo>
                  <a:pt x="0" y="0"/>
                </a:lnTo>
                <a:lnTo>
                  <a:pt x="0" y="10421687"/>
                </a:lnTo>
                <a:lnTo>
                  <a:pt x="4624624" y="10421687"/>
                </a:lnTo>
                <a:lnTo>
                  <a:pt x="462462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9458325" y="4710452"/>
            <a:ext cx="7171705" cy="1388996"/>
            <a:chOff x="0" y="0"/>
            <a:chExt cx="2098337" cy="406400"/>
          </a:xfrm>
        </p:grpSpPr>
        <p:sp>
          <p:nvSpPr>
            <p:cNvPr id="9" name="Freeform 9"/>
            <p:cNvSpPr/>
            <p:nvPr/>
          </p:nvSpPr>
          <p:spPr>
            <a:xfrm>
              <a:off x="0" y="0"/>
              <a:ext cx="2098337" cy="406400"/>
            </a:xfrm>
            <a:custGeom>
              <a:avLst/>
              <a:gdLst/>
              <a:ahLst/>
              <a:cxnLst/>
              <a:rect l="l" t="t" r="r" b="b"/>
              <a:pathLst>
                <a:path w="2098337" h="406400">
                  <a:moveTo>
                    <a:pt x="1895137" y="0"/>
                  </a:moveTo>
                  <a:cubicBezTo>
                    <a:pt x="2007361" y="0"/>
                    <a:pt x="2098337" y="90976"/>
                    <a:pt x="2098337" y="203200"/>
                  </a:cubicBezTo>
                  <a:cubicBezTo>
                    <a:pt x="2098337" y="315424"/>
                    <a:pt x="2007361" y="406400"/>
                    <a:pt x="1895137" y="406400"/>
                  </a:cubicBezTo>
                  <a:lnTo>
                    <a:pt x="203200" y="406400"/>
                  </a:lnTo>
                  <a:cubicBezTo>
                    <a:pt x="90976" y="406400"/>
                    <a:pt x="0" y="315424"/>
                    <a:pt x="0" y="203200"/>
                  </a:cubicBezTo>
                  <a:cubicBezTo>
                    <a:pt x="0" y="90976"/>
                    <a:pt x="90976" y="0"/>
                    <a:pt x="203200" y="0"/>
                  </a:cubicBezTo>
                  <a:close/>
                </a:path>
              </a:pathLst>
            </a:custGeom>
            <a:gradFill rotWithShape="1">
              <a:gsLst>
                <a:gs pos="0">
                  <a:srgbClr val="FF6DA7">
                    <a:alpha val="100000"/>
                  </a:srgbClr>
                </a:gs>
                <a:gs pos="50000">
                  <a:srgbClr val="FFA8CB">
                    <a:alpha val="100000"/>
                  </a:srgbClr>
                </a:gs>
                <a:gs pos="100000">
                  <a:srgbClr val="FF6DA7">
                    <a:alpha val="100000"/>
                  </a:srgbClr>
                </a:gs>
              </a:gsLst>
              <a:lin ang="0"/>
            </a:gradFill>
          </p:spPr>
        </p:sp>
        <p:sp>
          <p:nvSpPr>
            <p:cNvPr id="10" name="TextBox 10"/>
            <p:cNvSpPr txBox="1"/>
            <p:nvPr/>
          </p:nvSpPr>
          <p:spPr>
            <a:xfrm>
              <a:off x="0" y="-38100"/>
              <a:ext cx="2098337"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9641650" y="4854708"/>
            <a:ext cx="1100485" cy="110048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458325" y="7721382"/>
            <a:ext cx="7171705" cy="1388996"/>
            <a:chOff x="0" y="0"/>
            <a:chExt cx="2098337" cy="406400"/>
          </a:xfrm>
        </p:grpSpPr>
        <p:sp>
          <p:nvSpPr>
            <p:cNvPr id="15" name="Freeform 15"/>
            <p:cNvSpPr/>
            <p:nvPr/>
          </p:nvSpPr>
          <p:spPr>
            <a:xfrm>
              <a:off x="0" y="0"/>
              <a:ext cx="2098337" cy="406400"/>
            </a:xfrm>
            <a:custGeom>
              <a:avLst/>
              <a:gdLst/>
              <a:ahLst/>
              <a:cxnLst/>
              <a:rect l="l" t="t" r="r" b="b"/>
              <a:pathLst>
                <a:path w="2098337" h="406400">
                  <a:moveTo>
                    <a:pt x="1895137" y="0"/>
                  </a:moveTo>
                  <a:cubicBezTo>
                    <a:pt x="2007361" y="0"/>
                    <a:pt x="2098337" y="90976"/>
                    <a:pt x="2098337" y="203200"/>
                  </a:cubicBezTo>
                  <a:cubicBezTo>
                    <a:pt x="2098337" y="315424"/>
                    <a:pt x="2007361" y="406400"/>
                    <a:pt x="1895137" y="406400"/>
                  </a:cubicBezTo>
                  <a:lnTo>
                    <a:pt x="203200" y="406400"/>
                  </a:lnTo>
                  <a:cubicBezTo>
                    <a:pt x="90976" y="406400"/>
                    <a:pt x="0" y="315424"/>
                    <a:pt x="0" y="203200"/>
                  </a:cubicBezTo>
                  <a:cubicBezTo>
                    <a:pt x="0" y="90976"/>
                    <a:pt x="90976" y="0"/>
                    <a:pt x="203200" y="0"/>
                  </a:cubicBezTo>
                  <a:close/>
                </a:path>
              </a:pathLst>
            </a:custGeom>
            <a:gradFill rotWithShape="1">
              <a:gsLst>
                <a:gs pos="0">
                  <a:srgbClr val="FF6DA7">
                    <a:alpha val="100000"/>
                  </a:srgbClr>
                </a:gs>
                <a:gs pos="50000">
                  <a:srgbClr val="FFA8CB">
                    <a:alpha val="100000"/>
                  </a:srgbClr>
                </a:gs>
                <a:gs pos="100000">
                  <a:srgbClr val="FF6DA7">
                    <a:alpha val="100000"/>
                  </a:srgbClr>
                </a:gs>
              </a:gsLst>
              <a:lin ang="0"/>
            </a:gradFill>
          </p:spPr>
        </p:sp>
        <p:sp>
          <p:nvSpPr>
            <p:cNvPr id="16" name="TextBox 16"/>
            <p:cNvSpPr txBox="1"/>
            <p:nvPr/>
          </p:nvSpPr>
          <p:spPr>
            <a:xfrm>
              <a:off x="0" y="-38100"/>
              <a:ext cx="2098337"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9641650" y="7865638"/>
            <a:ext cx="1100485" cy="110048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9458325" y="6215917"/>
            <a:ext cx="7171705" cy="1388996"/>
            <a:chOff x="0" y="0"/>
            <a:chExt cx="2098337" cy="406400"/>
          </a:xfrm>
        </p:grpSpPr>
        <p:sp>
          <p:nvSpPr>
            <p:cNvPr id="21" name="Freeform 21"/>
            <p:cNvSpPr/>
            <p:nvPr/>
          </p:nvSpPr>
          <p:spPr>
            <a:xfrm>
              <a:off x="0" y="0"/>
              <a:ext cx="2098337" cy="406400"/>
            </a:xfrm>
            <a:custGeom>
              <a:avLst/>
              <a:gdLst/>
              <a:ahLst/>
              <a:cxnLst/>
              <a:rect l="l" t="t" r="r" b="b"/>
              <a:pathLst>
                <a:path w="2098337" h="406400">
                  <a:moveTo>
                    <a:pt x="1895137" y="0"/>
                  </a:moveTo>
                  <a:cubicBezTo>
                    <a:pt x="2007361" y="0"/>
                    <a:pt x="2098337" y="90976"/>
                    <a:pt x="2098337" y="203200"/>
                  </a:cubicBezTo>
                  <a:cubicBezTo>
                    <a:pt x="2098337" y="315424"/>
                    <a:pt x="2007361" y="406400"/>
                    <a:pt x="1895137" y="406400"/>
                  </a:cubicBezTo>
                  <a:lnTo>
                    <a:pt x="203200" y="406400"/>
                  </a:lnTo>
                  <a:cubicBezTo>
                    <a:pt x="90976" y="406400"/>
                    <a:pt x="0" y="315424"/>
                    <a:pt x="0" y="203200"/>
                  </a:cubicBezTo>
                  <a:cubicBezTo>
                    <a:pt x="0" y="90976"/>
                    <a:pt x="90976" y="0"/>
                    <a:pt x="203200" y="0"/>
                  </a:cubicBezTo>
                  <a:close/>
                </a:path>
              </a:pathLst>
            </a:custGeom>
            <a:gradFill rotWithShape="1">
              <a:gsLst>
                <a:gs pos="0">
                  <a:srgbClr val="FF6DA7">
                    <a:alpha val="100000"/>
                  </a:srgbClr>
                </a:gs>
                <a:gs pos="50000">
                  <a:srgbClr val="FFA8CB">
                    <a:alpha val="100000"/>
                  </a:srgbClr>
                </a:gs>
                <a:gs pos="100000">
                  <a:srgbClr val="FF6DA7">
                    <a:alpha val="100000"/>
                  </a:srgbClr>
                </a:gs>
              </a:gsLst>
              <a:lin ang="0"/>
            </a:gradFill>
          </p:spPr>
        </p:sp>
        <p:sp>
          <p:nvSpPr>
            <p:cNvPr id="22" name="TextBox 22"/>
            <p:cNvSpPr txBox="1"/>
            <p:nvPr/>
          </p:nvSpPr>
          <p:spPr>
            <a:xfrm>
              <a:off x="0" y="-38100"/>
              <a:ext cx="2098337"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9641650" y="6360173"/>
            <a:ext cx="1100485" cy="110048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9953598" y="5219974"/>
            <a:ext cx="476588" cy="369951"/>
          </a:xfrm>
          <a:custGeom>
            <a:avLst/>
            <a:gdLst/>
            <a:ahLst/>
            <a:cxnLst/>
            <a:rect l="l" t="t" r="r" b="b"/>
            <a:pathLst>
              <a:path w="476588" h="369951">
                <a:moveTo>
                  <a:pt x="0" y="0"/>
                </a:moveTo>
                <a:lnTo>
                  <a:pt x="476588" y="0"/>
                </a:lnTo>
                <a:lnTo>
                  <a:pt x="476588" y="369952"/>
                </a:lnTo>
                <a:lnTo>
                  <a:pt x="0" y="369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a:off x="9953598" y="6725440"/>
            <a:ext cx="476588" cy="369951"/>
          </a:xfrm>
          <a:custGeom>
            <a:avLst/>
            <a:gdLst/>
            <a:ahLst/>
            <a:cxnLst/>
            <a:rect l="l" t="t" r="r" b="b"/>
            <a:pathLst>
              <a:path w="476588" h="369951">
                <a:moveTo>
                  <a:pt x="0" y="0"/>
                </a:moveTo>
                <a:lnTo>
                  <a:pt x="476588" y="0"/>
                </a:lnTo>
                <a:lnTo>
                  <a:pt x="476588" y="369951"/>
                </a:lnTo>
                <a:lnTo>
                  <a:pt x="0" y="3699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a:off x="9953598" y="8230905"/>
            <a:ext cx="476588" cy="369951"/>
          </a:xfrm>
          <a:custGeom>
            <a:avLst/>
            <a:gdLst/>
            <a:ahLst/>
            <a:cxnLst/>
            <a:rect l="l" t="t" r="r" b="b"/>
            <a:pathLst>
              <a:path w="476588" h="369951">
                <a:moveTo>
                  <a:pt x="0" y="0"/>
                </a:moveTo>
                <a:lnTo>
                  <a:pt x="476588" y="0"/>
                </a:lnTo>
                <a:lnTo>
                  <a:pt x="476588" y="369951"/>
                </a:lnTo>
                <a:lnTo>
                  <a:pt x="0" y="3699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9458325" y="1259721"/>
            <a:ext cx="7334660" cy="1415687"/>
          </a:xfrm>
          <a:prstGeom prst="rect">
            <a:avLst/>
          </a:prstGeom>
        </p:spPr>
        <p:txBody>
          <a:bodyPr lIns="0" tIns="0" rIns="0" bIns="0" rtlCol="0" anchor="t">
            <a:spAutoFit/>
          </a:bodyPr>
          <a:lstStyle/>
          <a:p>
            <a:pPr algn="l">
              <a:lnSpc>
                <a:spcPts val="5598"/>
              </a:lnSpc>
            </a:pPr>
            <a:r>
              <a:rPr lang="en-US" sz="4868" b="1">
                <a:solidFill>
                  <a:srgbClr val="1A1A1A"/>
                </a:solidFill>
                <a:latin typeface="Proxima Nova Bold"/>
                <a:ea typeface="Proxima Nova Bold"/>
                <a:cs typeface="Proxima Nova Bold"/>
                <a:sym typeface="Proxima Nova Bold"/>
              </a:rPr>
              <a:t>Identifying Management Development Needs</a:t>
            </a:r>
          </a:p>
        </p:txBody>
      </p:sp>
      <p:sp>
        <p:nvSpPr>
          <p:cNvPr id="30" name="TextBox 30"/>
          <p:cNvSpPr txBox="1"/>
          <p:nvPr/>
        </p:nvSpPr>
        <p:spPr>
          <a:xfrm>
            <a:off x="9458325" y="2951029"/>
            <a:ext cx="7171705" cy="1263534"/>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1"/>
          <p:cNvSpPr txBox="1"/>
          <p:nvPr/>
        </p:nvSpPr>
        <p:spPr>
          <a:xfrm>
            <a:off x="10936808" y="5268260"/>
            <a:ext cx="5104864" cy="612705"/>
          </a:xfrm>
          <a:prstGeom prst="rect">
            <a:avLst/>
          </a:prstGeom>
        </p:spPr>
        <p:txBody>
          <a:bodyPr lIns="0" tIns="0" rIns="0" bIns="0" rtlCol="0" anchor="t">
            <a:spAutoFit/>
          </a:bodyPr>
          <a:lstStyle/>
          <a:p>
            <a:pPr algn="just">
              <a:lnSpc>
                <a:spcPts val="1600"/>
              </a:lnSpc>
              <a:spcBef>
                <a:spcPct val="0"/>
              </a:spcBef>
            </a:pPr>
            <a:r>
              <a:rPr lang="en-US" sz="1142">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2" name="TextBox 32"/>
          <p:cNvSpPr txBox="1"/>
          <p:nvPr/>
        </p:nvSpPr>
        <p:spPr>
          <a:xfrm>
            <a:off x="10936808" y="4881310"/>
            <a:ext cx="4609452" cy="313859"/>
          </a:xfrm>
          <a:prstGeom prst="rect">
            <a:avLst/>
          </a:prstGeom>
        </p:spPr>
        <p:txBody>
          <a:bodyPr lIns="0" tIns="0" rIns="0" bIns="0" rtlCol="0" anchor="t">
            <a:spAutoFit/>
          </a:bodyPr>
          <a:lstStyle/>
          <a:p>
            <a:pPr algn="l">
              <a:lnSpc>
                <a:spcPts val="2468"/>
              </a:lnSpc>
              <a:spcBef>
                <a:spcPct val="0"/>
              </a:spcBef>
            </a:pPr>
            <a:r>
              <a:rPr lang="en-US" sz="1763" b="1">
                <a:solidFill>
                  <a:srgbClr val="FFFFFF"/>
                </a:solidFill>
                <a:latin typeface="Poppins Bold"/>
                <a:ea typeface="Poppins Bold"/>
                <a:cs typeface="Poppins Bold"/>
                <a:sym typeface="Poppins Bold"/>
              </a:rPr>
              <a:t>Management Competences</a:t>
            </a:r>
          </a:p>
        </p:txBody>
      </p:sp>
      <p:sp>
        <p:nvSpPr>
          <p:cNvPr id="33" name="TextBox 33"/>
          <p:cNvSpPr txBox="1"/>
          <p:nvPr/>
        </p:nvSpPr>
        <p:spPr>
          <a:xfrm>
            <a:off x="10936808" y="8279191"/>
            <a:ext cx="5104864" cy="612705"/>
          </a:xfrm>
          <a:prstGeom prst="rect">
            <a:avLst/>
          </a:prstGeom>
        </p:spPr>
        <p:txBody>
          <a:bodyPr lIns="0" tIns="0" rIns="0" bIns="0" rtlCol="0" anchor="t">
            <a:spAutoFit/>
          </a:bodyPr>
          <a:lstStyle/>
          <a:p>
            <a:pPr algn="just">
              <a:lnSpc>
                <a:spcPts val="1600"/>
              </a:lnSpc>
              <a:spcBef>
                <a:spcPct val="0"/>
              </a:spcBef>
            </a:pPr>
            <a:r>
              <a:rPr lang="en-US" sz="1142">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4" name="TextBox 34"/>
          <p:cNvSpPr txBox="1"/>
          <p:nvPr/>
        </p:nvSpPr>
        <p:spPr>
          <a:xfrm>
            <a:off x="10936808" y="7892240"/>
            <a:ext cx="4609452" cy="313859"/>
          </a:xfrm>
          <a:prstGeom prst="rect">
            <a:avLst/>
          </a:prstGeom>
        </p:spPr>
        <p:txBody>
          <a:bodyPr lIns="0" tIns="0" rIns="0" bIns="0" rtlCol="0" anchor="t">
            <a:spAutoFit/>
          </a:bodyPr>
          <a:lstStyle/>
          <a:p>
            <a:pPr algn="l">
              <a:lnSpc>
                <a:spcPts val="2468"/>
              </a:lnSpc>
              <a:spcBef>
                <a:spcPct val="0"/>
              </a:spcBef>
            </a:pPr>
            <a:r>
              <a:rPr lang="en-US" sz="1763" b="1">
                <a:solidFill>
                  <a:srgbClr val="FFFFFF"/>
                </a:solidFill>
                <a:latin typeface="Poppins Bold"/>
                <a:ea typeface="Poppins Bold"/>
                <a:cs typeface="Poppins Bold"/>
                <a:sym typeface="Poppins Bold"/>
              </a:rPr>
              <a:t>L&amp;D Management Development Needs</a:t>
            </a:r>
          </a:p>
        </p:txBody>
      </p:sp>
      <p:sp>
        <p:nvSpPr>
          <p:cNvPr id="35" name="TextBox 35"/>
          <p:cNvSpPr txBox="1"/>
          <p:nvPr/>
        </p:nvSpPr>
        <p:spPr>
          <a:xfrm>
            <a:off x="10936808" y="6773725"/>
            <a:ext cx="5104864" cy="612705"/>
          </a:xfrm>
          <a:prstGeom prst="rect">
            <a:avLst/>
          </a:prstGeom>
        </p:spPr>
        <p:txBody>
          <a:bodyPr lIns="0" tIns="0" rIns="0" bIns="0" rtlCol="0" anchor="t">
            <a:spAutoFit/>
          </a:bodyPr>
          <a:lstStyle/>
          <a:p>
            <a:pPr algn="just">
              <a:lnSpc>
                <a:spcPts val="1600"/>
              </a:lnSpc>
              <a:spcBef>
                <a:spcPct val="0"/>
              </a:spcBef>
            </a:pPr>
            <a:r>
              <a:rPr lang="en-US" sz="1142">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6" name="TextBox 36"/>
          <p:cNvSpPr txBox="1"/>
          <p:nvPr/>
        </p:nvSpPr>
        <p:spPr>
          <a:xfrm>
            <a:off x="10936808" y="6386775"/>
            <a:ext cx="4609452" cy="313859"/>
          </a:xfrm>
          <a:prstGeom prst="rect">
            <a:avLst/>
          </a:prstGeom>
        </p:spPr>
        <p:txBody>
          <a:bodyPr lIns="0" tIns="0" rIns="0" bIns="0" rtlCol="0" anchor="t">
            <a:spAutoFit/>
          </a:bodyPr>
          <a:lstStyle/>
          <a:p>
            <a:pPr algn="l">
              <a:lnSpc>
                <a:spcPts val="2468"/>
              </a:lnSpc>
              <a:spcBef>
                <a:spcPct val="0"/>
              </a:spcBef>
            </a:pPr>
            <a:r>
              <a:rPr lang="en-US" sz="1763" b="1">
                <a:solidFill>
                  <a:srgbClr val="FFFFFF"/>
                </a:solidFill>
                <a:latin typeface="Poppins Bold"/>
                <a:ea typeface="Poppins Bold"/>
                <a:cs typeface="Poppins Bold"/>
                <a:sym typeface="Poppins Bold"/>
              </a:rPr>
              <a:t>Development Centres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5400000">
            <a:off x="-27685" y="5102093"/>
            <a:ext cx="5446520" cy="2931218"/>
          </a:xfrm>
          <a:custGeom>
            <a:avLst/>
            <a:gdLst/>
            <a:ahLst/>
            <a:cxnLst/>
            <a:rect l="l" t="t" r="r" b="b"/>
            <a:pathLst>
              <a:path w="5446520" h="2931218">
                <a:moveTo>
                  <a:pt x="0" y="0"/>
                </a:moveTo>
                <a:lnTo>
                  <a:pt x="5446520" y="0"/>
                </a:lnTo>
                <a:lnTo>
                  <a:pt x="5446520" y="2931218"/>
                </a:lnTo>
                <a:lnTo>
                  <a:pt x="0" y="2931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5400000">
            <a:off x="3196527" y="5230481"/>
            <a:ext cx="5446520" cy="2931218"/>
          </a:xfrm>
          <a:custGeom>
            <a:avLst/>
            <a:gdLst/>
            <a:ahLst/>
            <a:cxnLst/>
            <a:rect l="l" t="t" r="r" b="b"/>
            <a:pathLst>
              <a:path w="5446520" h="2931218">
                <a:moveTo>
                  <a:pt x="0" y="0"/>
                </a:moveTo>
                <a:lnTo>
                  <a:pt x="5446521" y="0"/>
                </a:lnTo>
                <a:lnTo>
                  <a:pt x="5446521" y="2931218"/>
                </a:lnTo>
                <a:lnTo>
                  <a:pt x="0" y="2931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6451596" y="5230481"/>
            <a:ext cx="5446520" cy="2931218"/>
          </a:xfrm>
          <a:custGeom>
            <a:avLst/>
            <a:gdLst/>
            <a:ahLst/>
            <a:cxnLst/>
            <a:rect l="l" t="t" r="r" b="b"/>
            <a:pathLst>
              <a:path w="5446520" h="2931218">
                <a:moveTo>
                  <a:pt x="0" y="0"/>
                </a:moveTo>
                <a:lnTo>
                  <a:pt x="5446520" y="0"/>
                </a:lnTo>
                <a:lnTo>
                  <a:pt x="5446520" y="2931218"/>
                </a:lnTo>
                <a:lnTo>
                  <a:pt x="0" y="2931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9644952" y="5230481"/>
            <a:ext cx="5446520" cy="2931218"/>
          </a:xfrm>
          <a:custGeom>
            <a:avLst/>
            <a:gdLst/>
            <a:ahLst/>
            <a:cxnLst/>
            <a:rect l="l" t="t" r="r" b="b"/>
            <a:pathLst>
              <a:path w="5446520" h="2931218">
                <a:moveTo>
                  <a:pt x="0" y="0"/>
                </a:moveTo>
                <a:lnTo>
                  <a:pt x="5446521" y="0"/>
                </a:lnTo>
                <a:lnTo>
                  <a:pt x="5446521" y="2931218"/>
                </a:lnTo>
                <a:lnTo>
                  <a:pt x="0" y="2931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867541" y="5230481"/>
            <a:ext cx="5446520" cy="2931218"/>
          </a:xfrm>
          <a:custGeom>
            <a:avLst/>
            <a:gdLst/>
            <a:ahLst/>
            <a:cxnLst/>
            <a:rect l="l" t="t" r="r" b="b"/>
            <a:pathLst>
              <a:path w="5446520" h="2931218">
                <a:moveTo>
                  <a:pt x="0" y="0"/>
                </a:moveTo>
                <a:lnTo>
                  <a:pt x="5446520" y="0"/>
                </a:lnTo>
                <a:lnTo>
                  <a:pt x="5446520" y="2931218"/>
                </a:lnTo>
                <a:lnTo>
                  <a:pt x="0" y="2931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0" y="0"/>
            <a:ext cx="5170060" cy="6164006"/>
          </a:xfrm>
          <a:custGeom>
            <a:avLst/>
            <a:gdLst/>
            <a:ahLst/>
            <a:cxnLst/>
            <a:rect l="l" t="t" r="r" b="b"/>
            <a:pathLst>
              <a:path w="5170060" h="6164006">
                <a:moveTo>
                  <a:pt x="0" y="0"/>
                </a:moveTo>
                <a:lnTo>
                  <a:pt x="5170060" y="0"/>
                </a:lnTo>
                <a:lnTo>
                  <a:pt x="5170060" y="6164006"/>
                </a:lnTo>
                <a:lnTo>
                  <a:pt x="0" y="61640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flipH="1" flipV="1">
            <a:off x="14952992" y="6567702"/>
            <a:ext cx="3335008" cy="3976164"/>
          </a:xfrm>
          <a:custGeom>
            <a:avLst/>
            <a:gdLst/>
            <a:ahLst/>
            <a:cxnLst/>
            <a:rect l="l" t="t" r="r" b="b"/>
            <a:pathLst>
              <a:path w="3335008" h="3976164">
                <a:moveTo>
                  <a:pt x="3335008" y="3976164"/>
                </a:moveTo>
                <a:lnTo>
                  <a:pt x="0" y="3976164"/>
                </a:lnTo>
                <a:lnTo>
                  <a:pt x="0" y="0"/>
                </a:lnTo>
                <a:lnTo>
                  <a:pt x="3335008" y="0"/>
                </a:lnTo>
                <a:lnTo>
                  <a:pt x="3335008" y="3976164"/>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0" name="Group 10"/>
          <p:cNvGrpSpPr/>
          <p:nvPr/>
        </p:nvGrpSpPr>
        <p:grpSpPr>
          <a:xfrm>
            <a:off x="1932712" y="3617774"/>
            <a:ext cx="1525726" cy="152572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4EF"/>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156924" y="3617774"/>
            <a:ext cx="1525726" cy="152572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4EF"/>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8427138" y="3700705"/>
            <a:ext cx="1525726" cy="152572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4E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1605349" y="3783637"/>
            <a:ext cx="1525726" cy="152572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4EF"/>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4827938" y="3783637"/>
            <a:ext cx="1525726" cy="152572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4EF"/>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278331" y="4000423"/>
            <a:ext cx="834488" cy="760427"/>
          </a:xfrm>
          <a:custGeom>
            <a:avLst/>
            <a:gdLst/>
            <a:ahLst/>
            <a:cxnLst/>
            <a:rect l="l" t="t" r="r" b="b"/>
            <a:pathLst>
              <a:path w="834488" h="760427">
                <a:moveTo>
                  <a:pt x="0" y="0"/>
                </a:moveTo>
                <a:lnTo>
                  <a:pt x="834488" y="0"/>
                </a:lnTo>
                <a:lnTo>
                  <a:pt x="834488" y="760427"/>
                </a:lnTo>
                <a:lnTo>
                  <a:pt x="0" y="7604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TextBox 26"/>
          <p:cNvSpPr txBox="1"/>
          <p:nvPr/>
        </p:nvSpPr>
        <p:spPr>
          <a:xfrm>
            <a:off x="3335008" y="1057275"/>
            <a:ext cx="11617984" cy="2053972"/>
          </a:xfrm>
          <a:prstGeom prst="rect">
            <a:avLst/>
          </a:prstGeom>
        </p:spPr>
        <p:txBody>
          <a:bodyPr lIns="0" tIns="0" rIns="0" bIns="0" rtlCol="0" anchor="t">
            <a:spAutoFit/>
          </a:bodyPr>
          <a:lstStyle/>
          <a:p>
            <a:pPr algn="ctr">
              <a:lnSpc>
                <a:spcPts val="8031"/>
              </a:lnSpc>
            </a:pPr>
            <a:r>
              <a:rPr lang="en-US" sz="6983" b="1">
                <a:solidFill>
                  <a:srgbClr val="1A1A1A"/>
                </a:solidFill>
                <a:latin typeface="Proxima Nova Bold"/>
                <a:ea typeface="Proxima Nova Bold"/>
                <a:cs typeface="Proxima Nova Bold"/>
                <a:sym typeface="Proxima Nova Bold"/>
              </a:rPr>
              <a:t>Management Development Techniques</a:t>
            </a:r>
          </a:p>
        </p:txBody>
      </p:sp>
      <p:sp>
        <p:nvSpPr>
          <p:cNvPr id="27" name="TextBox 27"/>
          <p:cNvSpPr txBox="1"/>
          <p:nvPr/>
        </p:nvSpPr>
        <p:spPr>
          <a:xfrm>
            <a:off x="1589986" y="5600700"/>
            <a:ext cx="2211178" cy="624757"/>
          </a:xfrm>
          <a:prstGeom prst="rect">
            <a:avLst/>
          </a:prstGeom>
        </p:spPr>
        <p:txBody>
          <a:bodyPr lIns="0" tIns="0" rIns="0" bIns="0" rtlCol="0" anchor="t">
            <a:spAutoFit/>
          </a:bodyPr>
          <a:lstStyle/>
          <a:p>
            <a:pPr algn="ctr">
              <a:lnSpc>
                <a:spcPts val="2493"/>
              </a:lnSpc>
              <a:spcBef>
                <a:spcPct val="0"/>
              </a:spcBef>
            </a:pPr>
            <a:r>
              <a:rPr lang="en-US" sz="1781" b="1">
                <a:solidFill>
                  <a:srgbClr val="FFFFFF"/>
                </a:solidFill>
                <a:latin typeface="Poppins Bold"/>
                <a:ea typeface="Poppins Bold"/>
                <a:cs typeface="Poppins Bold"/>
                <a:sym typeface="Poppins Bold"/>
              </a:rPr>
              <a:t>Coaching and Mentoring</a:t>
            </a:r>
          </a:p>
        </p:txBody>
      </p:sp>
      <p:sp>
        <p:nvSpPr>
          <p:cNvPr id="28" name="TextBox 28"/>
          <p:cNvSpPr txBox="1"/>
          <p:nvPr/>
        </p:nvSpPr>
        <p:spPr>
          <a:xfrm>
            <a:off x="1589986"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29" name="TextBox 29"/>
          <p:cNvSpPr txBox="1"/>
          <p:nvPr/>
        </p:nvSpPr>
        <p:spPr>
          <a:xfrm>
            <a:off x="4814198" y="5600700"/>
            <a:ext cx="2211178" cy="313572"/>
          </a:xfrm>
          <a:prstGeom prst="rect">
            <a:avLst/>
          </a:prstGeom>
        </p:spPr>
        <p:txBody>
          <a:bodyPr lIns="0" tIns="0" rIns="0" bIns="0" rtlCol="0" anchor="t">
            <a:spAutoFit/>
          </a:bodyPr>
          <a:lstStyle/>
          <a:p>
            <a:pPr algn="ctr">
              <a:lnSpc>
                <a:spcPts val="2493"/>
              </a:lnSpc>
              <a:spcBef>
                <a:spcPct val="0"/>
              </a:spcBef>
            </a:pPr>
            <a:r>
              <a:rPr lang="en-US" sz="1781" b="1">
                <a:solidFill>
                  <a:srgbClr val="FFFFFF"/>
                </a:solidFill>
                <a:latin typeface="Poppins Bold"/>
                <a:ea typeface="Poppins Bold"/>
                <a:cs typeface="Poppins Bold"/>
                <a:sym typeface="Poppins Bold"/>
              </a:rPr>
              <a:t>Shadowing</a:t>
            </a:r>
          </a:p>
        </p:txBody>
      </p:sp>
      <p:sp>
        <p:nvSpPr>
          <p:cNvPr id="30" name="TextBox 30"/>
          <p:cNvSpPr txBox="1"/>
          <p:nvPr/>
        </p:nvSpPr>
        <p:spPr>
          <a:xfrm>
            <a:off x="4814198"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1" name="TextBox 31"/>
          <p:cNvSpPr txBox="1"/>
          <p:nvPr/>
        </p:nvSpPr>
        <p:spPr>
          <a:xfrm>
            <a:off x="8038411" y="5600700"/>
            <a:ext cx="2211178" cy="313572"/>
          </a:xfrm>
          <a:prstGeom prst="rect">
            <a:avLst/>
          </a:prstGeom>
        </p:spPr>
        <p:txBody>
          <a:bodyPr lIns="0" tIns="0" rIns="0" bIns="0" rtlCol="0" anchor="t">
            <a:spAutoFit/>
          </a:bodyPr>
          <a:lstStyle/>
          <a:p>
            <a:pPr algn="ctr">
              <a:lnSpc>
                <a:spcPts val="2493"/>
              </a:lnSpc>
              <a:spcBef>
                <a:spcPct val="0"/>
              </a:spcBef>
            </a:pPr>
            <a:r>
              <a:rPr lang="en-US" sz="1781" b="1">
                <a:solidFill>
                  <a:srgbClr val="FFFFFF"/>
                </a:solidFill>
                <a:latin typeface="Poppins Bold"/>
                <a:ea typeface="Poppins Bold"/>
                <a:cs typeface="Poppins Bold"/>
                <a:sym typeface="Poppins Bold"/>
              </a:rPr>
              <a:t>Second</a:t>
            </a:r>
          </a:p>
        </p:txBody>
      </p:sp>
      <p:sp>
        <p:nvSpPr>
          <p:cNvPr id="32" name="TextBox 32"/>
          <p:cNvSpPr txBox="1"/>
          <p:nvPr/>
        </p:nvSpPr>
        <p:spPr>
          <a:xfrm>
            <a:off x="8038411"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3" name="TextBox 33"/>
          <p:cNvSpPr txBox="1"/>
          <p:nvPr/>
        </p:nvSpPr>
        <p:spPr>
          <a:xfrm>
            <a:off x="11262623" y="5600700"/>
            <a:ext cx="2211178" cy="624757"/>
          </a:xfrm>
          <a:prstGeom prst="rect">
            <a:avLst/>
          </a:prstGeom>
        </p:spPr>
        <p:txBody>
          <a:bodyPr lIns="0" tIns="0" rIns="0" bIns="0" rtlCol="0" anchor="t">
            <a:spAutoFit/>
          </a:bodyPr>
          <a:lstStyle/>
          <a:p>
            <a:pPr algn="ctr">
              <a:lnSpc>
                <a:spcPts val="2493"/>
              </a:lnSpc>
              <a:spcBef>
                <a:spcPct val="0"/>
              </a:spcBef>
            </a:pPr>
            <a:r>
              <a:rPr lang="en-US" sz="1781" b="1">
                <a:solidFill>
                  <a:srgbClr val="FFFFFF"/>
                </a:solidFill>
                <a:latin typeface="Poppins Bold"/>
                <a:ea typeface="Poppins Bold"/>
                <a:cs typeface="Poppins Bold"/>
                <a:sym typeface="Poppins Bold"/>
              </a:rPr>
              <a:t>Sharing Knowledge</a:t>
            </a:r>
          </a:p>
        </p:txBody>
      </p:sp>
      <p:sp>
        <p:nvSpPr>
          <p:cNvPr id="34" name="TextBox 34"/>
          <p:cNvSpPr txBox="1"/>
          <p:nvPr/>
        </p:nvSpPr>
        <p:spPr>
          <a:xfrm>
            <a:off x="11262623"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5" name="TextBox 35"/>
          <p:cNvSpPr txBox="1"/>
          <p:nvPr/>
        </p:nvSpPr>
        <p:spPr>
          <a:xfrm>
            <a:off x="14486836" y="5600700"/>
            <a:ext cx="2211178" cy="624757"/>
          </a:xfrm>
          <a:prstGeom prst="rect">
            <a:avLst/>
          </a:prstGeom>
        </p:spPr>
        <p:txBody>
          <a:bodyPr lIns="0" tIns="0" rIns="0" bIns="0" rtlCol="0" anchor="t">
            <a:spAutoFit/>
          </a:bodyPr>
          <a:lstStyle/>
          <a:p>
            <a:pPr algn="ctr">
              <a:lnSpc>
                <a:spcPts val="2493"/>
              </a:lnSpc>
              <a:spcBef>
                <a:spcPct val="0"/>
              </a:spcBef>
            </a:pPr>
            <a:r>
              <a:rPr lang="en-US" sz="1781" b="1">
                <a:solidFill>
                  <a:srgbClr val="FFFFFF"/>
                </a:solidFill>
                <a:latin typeface="Poppins Bold"/>
                <a:ea typeface="Poppins Bold"/>
                <a:cs typeface="Poppins Bold"/>
                <a:sym typeface="Poppins Bold"/>
              </a:rPr>
              <a:t>Communities of Practices</a:t>
            </a:r>
          </a:p>
        </p:txBody>
      </p:sp>
      <p:sp>
        <p:nvSpPr>
          <p:cNvPr id="36" name="TextBox 36"/>
          <p:cNvSpPr txBox="1"/>
          <p:nvPr/>
        </p:nvSpPr>
        <p:spPr>
          <a:xfrm>
            <a:off x="14486836" y="6356603"/>
            <a:ext cx="2211178" cy="1619453"/>
          </a:xfrm>
          <a:prstGeom prst="rect">
            <a:avLst/>
          </a:prstGeom>
        </p:spPr>
        <p:txBody>
          <a:bodyPr lIns="0" tIns="0" rIns="0" bIns="0" rtlCol="0" anchor="t">
            <a:spAutoFit/>
          </a:bodyPr>
          <a:lstStyle/>
          <a:p>
            <a:pPr algn="just">
              <a:lnSpc>
                <a:spcPts val="1864"/>
              </a:lnSpc>
              <a:spcBef>
                <a:spcPct val="0"/>
              </a:spcBef>
            </a:pPr>
            <a:r>
              <a:rPr lang="en-US" sz="1331">
                <a:solidFill>
                  <a:srgbClr val="FFFFFF"/>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37" name="Freeform 37"/>
          <p:cNvSpPr/>
          <p:nvPr/>
        </p:nvSpPr>
        <p:spPr>
          <a:xfrm>
            <a:off x="5493024" y="4017354"/>
            <a:ext cx="853527" cy="726565"/>
          </a:xfrm>
          <a:custGeom>
            <a:avLst/>
            <a:gdLst/>
            <a:ahLst/>
            <a:cxnLst/>
            <a:rect l="l" t="t" r="r" b="b"/>
            <a:pathLst>
              <a:path w="853527" h="726565">
                <a:moveTo>
                  <a:pt x="0" y="0"/>
                </a:moveTo>
                <a:lnTo>
                  <a:pt x="853527" y="0"/>
                </a:lnTo>
                <a:lnTo>
                  <a:pt x="853527" y="726565"/>
                </a:lnTo>
                <a:lnTo>
                  <a:pt x="0" y="7265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8" name="Freeform 38"/>
          <p:cNvSpPr/>
          <p:nvPr/>
        </p:nvSpPr>
        <p:spPr>
          <a:xfrm>
            <a:off x="8860087" y="3972830"/>
            <a:ext cx="720493" cy="906281"/>
          </a:xfrm>
          <a:custGeom>
            <a:avLst/>
            <a:gdLst/>
            <a:ahLst/>
            <a:cxnLst/>
            <a:rect l="l" t="t" r="r" b="b"/>
            <a:pathLst>
              <a:path w="720493" h="906281">
                <a:moveTo>
                  <a:pt x="0" y="0"/>
                </a:moveTo>
                <a:lnTo>
                  <a:pt x="720494" y="0"/>
                </a:lnTo>
                <a:lnTo>
                  <a:pt x="720494" y="906281"/>
                </a:lnTo>
                <a:lnTo>
                  <a:pt x="0" y="9062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9" name="Freeform 39"/>
          <p:cNvSpPr/>
          <p:nvPr/>
        </p:nvSpPr>
        <p:spPr>
          <a:xfrm>
            <a:off x="11997129" y="4089572"/>
            <a:ext cx="742167" cy="789539"/>
          </a:xfrm>
          <a:custGeom>
            <a:avLst/>
            <a:gdLst/>
            <a:ahLst/>
            <a:cxnLst/>
            <a:rect l="l" t="t" r="r" b="b"/>
            <a:pathLst>
              <a:path w="742167" h="789539">
                <a:moveTo>
                  <a:pt x="0" y="0"/>
                </a:moveTo>
                <a:lnTo>
                  <a:pt x="742167" y="0"/>
                </a:lnTo>
                <a:lnTo>
                  <a:pt x="742167" y="789539"/>
                </a:lnTo>
                <a:lnTo>
                  <a:pt x="0" y="78953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40" name="Freeform 40"/>
          <p:cNvSpPr/>
          <p:nvPr/>
        </p:nvSpPr>
        <p:spPr>
          <a:xfrm>
            <a:off x="15153772" y="4089572"/>
            <a:ext cx="874058" cy="860948"/>
          </a:xfrm>
          <a:custGeom>
            <a:avLst/>
            <a:gdLst/>
            <a:ahLst/>
            <a:cxnLst/>
            <a:rect l="l" t="t" r="r" b="b"/>
            <a:pathLst>
              <a:path w="874058" h="860948">
                <a:moveTo>
                  <a:pt x="0" y="0"/>
                </a:moveTo>
                <a:lnTo>
                  <a:pt x="874059" y="0"/>
                </a:lnTo>
                <a:lnTo>
                  <a:pt x="874059" y="860947"/>
                </a:lnTo>
                <a:lnTo>
                  <a:pt x="0" y="86094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41" name="Freeform 41"/>
          <p:cNvSpPr/>
          <p:nvPr/>
        </p:nvSpPr>
        <p:spPr>
          <a:xfrm>
            <a:off x="15174057" y="303831"/>
            <a:ext cx="2774619" cy="724869"/>
          </a:xfrm>
          <a:custGeom>
            <a:avLst/>
            <a:gdLst/>
            <a:ahLst/>
            <a:cxnLst/>
            <a:rect l="l" t="t" r="r" b="b"/>
            <a:pathLst>
              <a:path w="2774619" h="724869">
                <a:moveTo>
                  <a:pt x="0" y="0"/>
                </a:moveTo>
                <a:lnTo>
                  <a:pt x="2774619" y="0"/>
                </a:lnTo>
                <a:lnTo>
                  <a:pt x="2774619" y="724869"/>
                </a:lnTo>
                <a:lnTo>
                  <a:pt x="0" y="724869"/>
                </a:lnTo>
                <a:lnTo>
                  <a:pt x="0" y="0"/>
                </a:lnTo>
                <a:close/>
              </a:path>
            </a:pathLst>
          </a:custGeom>
          <a:blipFill>
            <a:blip r:embed="rId19"/>
            <a:stretch>
              <a:fillRect/>
            </a:stretch>
          </a:blipFill>
        </p:spPr>
      </p:sp>
      <p:sp>
        <p:nvSpPr>
          <p:cNvPr id="42" name="Freeform 42"/>
          <p:cNvSpPr/>
          <p:nvPr/>
        </p:nvSpPr>
        <p:spPr>
          <a:xfrm>
            <a:off x="14106985" y="324167"/>
            <a:ext cx="929299" cy="684196"/>
          </a:xfrm>
          <a:custGeom>
            <a:avLst/>
            <a:gdLst/>
            <a:ahLst/>
            <a:cxnLst/>
            <a:rect l="l" t="t" r="r" b="b"/>
            <a:pathLst>
              <a:path w="929299" h="684196">
                <a:moveTo>
                  <a:pt x="0" y="0"/>
                </a:moveTo>
                <a:lnTo>
                  <a:pt x="929299" y="0"/>
                </a:lnTo>
                <a:lnTo>
                  <a:pt x="929299" y="684197"/>
                </a:lnTo>
                <a:lnTo>
                  <a:pt x="0" y="684197"/>
                </a:lnTo>
                <a:lnTo>
                  <a:pt x="0" y="0"/>
                </a:lnTo>
                <a:close/>
              </a:path>
            </a:pathLst>
          </a:custGeom>
          <a:blipFill>
            <a:blip r:embed="rId20"/>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rot="5400000" flipH="1" flipV="1">
            <a:off x="9914419" y="-1965580"/>
            <a:ext cx="7127320" cy="10633046"/>
          </a:xfrm>
          <a:custGeom>
            <a:avLst/>
            <a:gdLst/>
            <a:ahLst/>
            <a:cxnLst/>
            <a:rect l="l" t="t" r="r" b="b"/>
            <a:pathLst>
              <a:path w="7127320" h="10633046">
                <a:moveTo>
                  <a:pt x="7127320" y="10633046"/>
                </a:moveTo>
                <a:lnTo>
                  <a:pt x="0" y="10633046"/>
                </a:lnTo>
                <a:lnTo>
                  <a:pt x="0" y="0"/>
                </a:lnTo>
                <a:lnTo>
                  <a:pt x="7127320" y="0"/>
                </a:lnTo>
                <a:lnTo>
                  <a:pt x="7127320" y="10633046"/>
                </a:lnTo>
                <a:close/>
              </a:path>
            </a:pathLst>
          </a:custGeom>
          <a:blipFill>
            <a:blip r:embed="rId3">
              <a:extLst>
                <a:ext uri="{96DAC541-7B7A-43D3-8B79-37D633B846F1}">
                  <asvg:svgBlip xmlns:asvg="http://schemas.microsoft.com/office/drawing/2016/SVG/main" r:embed="rId4"/>
                </a:ext>
              </a:extLst>
            </a:blip>
            <a:stretch>
              <a:fillRect l="-87264"/>
            </a:stretch>
          </a:blipFill>
        </p:spPr>
      </p:sp>
      <p:sp>
        <p:nvSpPr>
          <p:cNvPr id="4" name="Freeform 4"/>
          <p:cNvSpPr/>
          <p:nvPr/>
        </p:nvSpPr>
        <p:spPr>
          <a:xfrm rot="5400000">
            <a:off x="12310684" y="1428169"/>
            <a:ext cx="7127320" cy="10633046"/>
          </a:xfrm>
          <a:custGeom>
            <a:avLst/>
            <a:gdLst/>
            <a:ahLst/>
            <a:cxnLst/>
            <a:rect l="l" t="t" r="r" b="b"/>
            <a:pathLst>
              <a:path w="7127320" h="10633046">
                <a:moveTo>
                  <a:pt x="0" y="0"/>
                </a:moveTo>
                <a:lnTo>
                  <a:pt x="7127320" y="0"/>
                </a:lnTo>
                <a:lnTo>
                  <a:pt x="7127320" y="10633046"/>
                </a:lnTo>
                <a:lnTo>
                  <a:pt x="0" y="10633046"/>
                </a:lnTo>
                <a:lnTo>
                  <a:pt x="0" y="0"/>
                </a:lnTo>
                <a:close/>
              </a:path>
            </a:pathLst>
          </a:custGeom>
          <a:blipFill>
            <a:blip r:embed="rId3">
              <a:extLst>
                <a:ext uri="{96DAC541-7B7A-43D3-8B79-37D633B846F1}">
                  <asvg:svgBlip xmlns:asvg="http://schemas.microsoft.com/office/drawing/2016/SVG/main" r:embed="rId4"/>
                </a:ext>
              </a:extLst>
            </a:blip>
            <a:stretch>
              <a:fillRect l="-87264"/>
            </a:stretch>
          </a:blipFill>
        </p:spPr>
      </p:sp>
      <p:grpSp>
        <p:nvGrpSpPr>
          <p:cNvPr id="5" name="Group 5"/>
          <p:cNvGrpSpPr/>
          <p:nvPr/>
        </p:nvGrpSpPr>
        <p:grpSpPr>
          <a:xfrm>
            <a:off x="9668600" y="985658"/>
            <a:ext cx="8272642" cy="827264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DA7"/>
            </a:solidFill>
            <a:ln w="12700">
              <a:solidFill>
                <a:srgbClr val="000000"/>
              </a:solidFill>
            </a:ln>
          </p:spPr>
        </p:sp>
      </p:grpSp>
      <p:grpSp>
        <p:nvGrpSpPr>
          <p:cNvPr id="7" name="Group 7"/>
          <p:cNvGrpSpPr/>
          <p:nvPr/>
        </p:nvGrpSpPr>
        <p:grpSpPr>
          <a:xfrm>
            <a:off x="9804196" y="1121254"/>
            <a:ext cx="8001449" cy="80014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5000" r="-25000"/>
              </a:stretch>
            </a:blipFill>
          </p:spPr>
        </p:sp>
      </p:grpSp>
      <p:sp>
        <p:nvSpPr>
          <p:cNvPr id="9" name="TextBox 9"/>
          <p:cNvSpPr txBox="1"/>
          <p:nvPr/>
        </p:nvSpPr>
        <p:spPr>
          <a:xfrm>
            <a:off x="1028700" y="1387008"/>
            <a:ext cx="7536582" cy="2333735"/>
          </a:xfrm>
          <a:prstGeom prst="rect">
            <a:avLst/>
          </a:prstGeom>
        </p:spPr>
        <p:txBody>
          <a:bodyPr lIns="0" tIns="0" rIns="0" bIns="0" rtlCol="0" anchor="t">
            <a:spAutoFit/>
          </a:bodyPr>
          <a:lstStyle/>
          <a:p>
            <a:pPr algn="l">
              <a:lnSpc>
                <a:spcPts val="9146"/>
              </a:lnSpc>
            </a:pPr>
            <a:r>
              <a:rPr lang="en-US" sz="7953" b="1">
                <a:solidFill>
                  <a:srgbClr val="1A1A1A"/>
                </a:solidFill>
                <a:latin typeface="Proxima Nova Bold"/>
                <a:ea typeface="Proxima Nova Bold"/>
                <a:cs typeface="Proxima Nova Bold"/>
                <a:sym typeface="Proxima Nova Bold"/>
              </a:rPr>
              <a:t>Coaching and Mentoring</a:t>
            </a:r>
          </a:p>
        </p:txBody>
      </p:sp>
      <p:grpSp>
        <p:nvGrpSpPr>
          <p:cNvPr id="10" name="Group 10"/>
          <p:cNvGrpSpPr/>
          <p:nvPr/>
        </p:nvGrpSpPr>
        <p:grpSpPr>
          <a:xfrm>
            <a:off x="1028700" y="6404066"/>
            <a:ext cx="7052458" cy="2534026"/>
            <a:chOff x="0" y="0"/>
            <a:chExt cx="799285" cy="287192"/>
          </a:xfrm>
        </p:grpSpPr>
        <p:sp>
          <p:nvSpPr>
            <p:cNvPr id="11" name="Freeform 11"/>
            <p:cNvSpPr/>
            <p:nvPr/>
          </p:nvSpPr>
          <p:spPr>
            <a:xfrm>
              <a:off x="0" y="0"/>
              <a:ext cx="799285" cy="287192"/>
            </a:xfrm>
            <a:custGeom>
              <a:avLst/>
              <a:gdLst/>
              <a:ahLst/>
              <a:cxnLst/>
              <a:rect l="l" t="t" r="r" b="b"/>
              <a:pathLst>
                <a:path w="799285" h="287192">
                  <a:moveTo>
                    <a:pt x="85625" y="0"/>
                  </a:moveTo>
                  <a:lnTo>
                    <a:pt x="713660" y="0"/>
                  </a:lnTo>
                  <a:cubicBezTo>
                    <a:pt x="760949" y="0"/>
                    <a:pt x="799285" y="38336"/>
                    <a:pt x="799285" y="85625"/>
                  </a:cubicBezTo>
                  <a:lnTo>
                    <a:pt x="799285" y="201567"/>
                  </a:lnTo>
                  <a:cubicBezTo>
                    <a:pt x="799285" y="248856"/>
                    <a:pt x="760949" y="287192"/>
                    <a:pt x="713660" y="287192"/>
                  </a:cubicBezTo>
                  <a:lnTo>
                    <a:pt x="85625" y="287192"/>
                  </a:lnTo>
                  <a:cubicBezTo>
                    <a:pt x="38336" y="287192"/>
                    <a:pt x="0" y="248856"/>
                    <a:pt x="0" y="201567"/>
                  </a:cubicBezTo>
                  <a:lnTo>
                    <a:pt x="0" y="85625"/>
                  </a:lnTo>
                  <a:cubicBezTo>
                    <a:pt x="0" y="38336"/>
                    <a:pt x="38336" y="0"/>
                    <a:pt x="85625" y="0"/>
                  </a:cubicBezTo>
                  <a:close/>
                </a:path>
              </a:pathLst>
            </a:custGeom>
            <a:gradFill rotWithShape="1">
              <a:gsLst>
                <a:gs pos="0">
                  <a:srgbClr val="FF6DA7">
                    <a:alpha val="100000"/>
                  </a:srgbClr>
                </a:gs>
                <a:gs pos="50000">
                  <a:srgbClr val="FFA8CB">
                    <a:alpha val="100000"/>
                  </a:srgbClr>
                </a:gs>
                <a:gs pos="100000">
                  <a:srgbClr val="FF6DA7">
                    <a:alpha val="100000"/>
                  </a:srgbClr>
                </a:gs>
              </a:gsLst>
              <a:lin ang="0"/>
            </a:gradFill>
          </p:spPr>
        </p:sp>
        <p:sp>
          <p:nvSpPr>
            <p:cNvPr id="12" name="TextBox 12"/>
            <p:cNvSpPr txBox="1"/>
            <p:nvPr/>
          </p:nvSpPr>
          <p:spPr>
            <a:xfrm>
              <a:off x="0" y="-38100"/>
              <a:ext cx="799285" cy="32529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28700" y="3980293"/>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4" name="TextBox 14"/>
          <p:cNvSpPr txBox="1"/>
          <p:nvPr/>
        </p:nvSpPr>
        <p:spPr>
          <a:xfrm>
            <a:off x="1831262" y="6899346"/>
            <a:ext cx="5566582" cy="1486317"/>
          </a:xfrm>
          <a:prstGeom prst="rect">
            <a:avLst/>
          </a:prstGeom>
        </p:spPr>
        <p:txBody>
          <a:bodyPr lIns="0" tIns="0" rIns="0" bIns="0" rtlCol="0" anchor="t">
            <a:spAutoFit/>
          </a:bodyPr>
          <a:lstStyle/>
          <a:p>
            <a:pPr algn="just">
              <a:lnSpc>
                <a:spcPts val="2389"/>
              </a:lnSpc>
              <a:spcBef>
                <a:spcPct val="0"/>
              </a:spcBef>
            </a:pPr>
            <a:r>
              <a:rPr lang="en-US" sz="1706">
                <a:solidFill>
                  <a:srgbClr val="FFFFFF"/>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flipH="1" flipV="1">
            <a:off x="0" y="-506963"/>
            <a:ext cx="9500066" cy="10951084"/>
          </a:xfrm>
          <a:custGeom>
            <a:avLst/>
            <a:gdLst/>
            <a:ahLst/>
            <a:cxnLst/>
            <a:rect l="l" t="t" r="r" b="b"/>
            <a:pathLst>
              <a:path w="9500066" h="10951084">
                <a:moveTo>
                  <a:pt x="9500066" y="10951084"/>
                </a:moveTo>
                <a:lnTo>
                  <a:pt x="0" y="10951084"/>
                </a:lnTo>
                <a:lnTo>
                  <a:pt x="0" y="0"/>
                </a:lnTo>
                <a:lnTo>
                  <a:pt x="9500066" y="0"/>
                </a:lnTo>
                <a:lnTo>
                  <a:pt x="9500066" y="1095108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134232" y="2790367"/>
            <a:ext cx="6419586" cy="7653754"/>
          </a:xfrm>
          <a:custGeom>
            <a:avLst/>
            <a:gdLst/>
            <a:ahLst/>
            <a:cxnLst/>
            <a:rect l="l" t="t" r="r" b="b"/>
            <a:pathLst>
              <a:path w="6419586" h="7653754">
                <a:moveTo>
                  <a:pt x="0" y="7653754"/>
                </a:moveTo>
                <a:lnTo>
                  <a:pt x="6419586" y="7653754"/>
                </a:lnTo>
                <a:lnTo>
                  <a:pt x="6419586" y="0"/>
                </a:lnTo>
                <a:lnTo>
                  <a:pt x="0" y="0"/>
                </a:lnTo>
                <a:lnTo>
                  <a:pt x="0" y="7653754"/>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28700" y="1136372"/>
            <a:ext cx="8014255" cy="801425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8CB"/>
            </a:solidFill>
            <a:ln w="12700">
              <a:solidFill>
                <a:srgbClr val="000000"/>
              </a:solidFill>
            </a:ln>
          </p:spPr>
        </p:sp>
      </p:grpSp>
      <p:grpSp>
        <p:nvGrpSpPr>
          <p:cNvPr id="7" name="Group 7"/>
          <p:cNvGrpSpPr/>
          <p:nvPr/>
        </p:nvGrpSpPr>
        <p:grpSpPr>
          <a:xfrm>
            <a:off x="1160061" y="1267733"/>
            <a:ext cx="7751533" cy="775153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00" r="-25000"/>
              </a:stretch>
            </a:blipFill>
          </p:spPr>
        </p:sp>
      </p:grpSp>
      <p:sp>
        <p:nvSpPr>
          <p:cNvPr id="9" name="TextBox 9"/>
          <p:cNvSpPr txBox="1"/>
          <p:nvPr/>
        </p:nvSpPr>
        <p:spPr>
          <a:xfrm>
            <a:off x="9500066" y="1581660"/>
            <a:ext cx="7584734" cy="1503412"/>
          </a:xfrm>
          <a:prstGeom prst="rect">
            <a:avLst/>
          </a:prstGeom>
        </p:spPr>
        <p:txBody>
          <a:bodyPr lIns="0" tIns="0" rIns="0" bIns="0" rtlCol="0" anchor="t">
            <a:spAutoFit/>
          </a:bodyPr>
          <a:lstStyle/>
          <a:p>
            <a:pPr algn="l">
              <a:lnSpc>
                <a:spcPts val="11783"/>
              </a:lnSpc>
            </a:pPr>
            <a:r>
              <a:rPr lang="en-US" sz="10246" b="1">
                <a:solidFill>
                  <a:srgbClr val="1A1A1A"/>
                </a:solidFill>
                <a:latin typeface="Proxima Nova Bold"/>
                <a:ea typeface="Proxima Nova Bold"/>
                <a:cs typeface="Proxima Nova Bold"/>
                <a:sym typeface="Proxima Nova Bold"/>
              </a:rPr>
              <a:t>Shadowing</a:t>
            </a:r>
          </a:p>
        </p:txBody>
      </p:sp>
      <p:sp>
        <p:nvSpPr>
          <p:cNvPr id="10" name="TextBox 10"/>
          <p:cNvSpPr txBox="1"/>
          <p:nvPr/>
        </p:nvSpPr>
        <p:spPr>
          <a:xfrm>
            <a:off x="9500066" y="3223902"/>
            <a:ext cx="7171705" cy="1895283"/>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11" name="TextBox 11"/>
          <p:cNvSpPr txBox="1"/>
          <p:nvPr/>
        </p:nvSpPr>
        <p:spPr>
          <a:xfrm>
            <a:off x="9500066" y="5288369"/>
            <a:ext cx="7171705" cy="126391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Box 12"/>
          <p:cNvSpPr txBox="1"/>
          <p:nvPr/>
        </p:nvSpPr>
        <p:spPr>
          <a:xfrm>
            <a:off x="9500066" y="6723731"/>
            <a:ext cx="7171705" cy="94794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13" name="TextBox 13"/>
          <p:cNvSpPr txBox="1"/>
          <p:nvPr/>
        </p:nvSpPr>
        <p:spPr>
          <a:xfrm>
            <a:off x="9500066" y="7814548"/>
            <a:ext cx="7171705" cy="947942"/>
          </a:xfrm>
          <a:prstGeom prst="rect">
            <a:avLst/>
          </a:prstGeom>
        </p:spPr>
        <p:txBody>
          <a:bodyPr lIns="0" tIns="0" rIns="0" bIns="0" rtlCol="0" anchor="t">
            <a:spAutoFit/>
          </a:bodyPr>
          <a:lstStyle/>
          <a:p>
            <a:pPr algn="just">
              <a:lnSpc>
                <a:spcPts val="2560"/>
              </a:lnSpc>
              <a:spcBef>
                <a:spcPct val="0"/>
              </a:spcBef>
            </a:pPr>
            <a:r>
              <a:rPr lang="en-US" sz="1829">
                <a:solidFill>
                  <a:srgbClr val="1A1A1A"/>
                </a:solidFill>
                <a:latin typeface="Poppins"/>
                <a:ea typeface="Poppins"/>
                <a:cs typeface="Poppins"/>
                <a:sym typeface="Poppins"/>
              </a:rPr>
              <a:t>Lorem ipsum dolor sit amet, consectetur adipiscing elit, sed do eiusmod tempor incididunt ut labore et dolore magna aliqua. Ut enim ad minim veniam</a:t>
            </a:r>
          </a:p>
        </p:txBody>
      </p:sp>
      <p:sp>
        <p:nvSpPr>
          <p:cNvPr id="14" name="Freeform 14"/>
          <p:cNvSpPr/>
          <p:nvPr/>
        </p:nvSpPr>
        <p:spPr>
          <a:xfrm>
            <a:off x="15326575" y="9392528"/>
            <a:ext cx="2774619" cy="724869"/>
          </a:xfrm>
          <a:custGeom>
            <a:avLst/>
            <a:gdLst/>
            <a:ahLst/>
            <a:cxnLst/>
            <a:rect l="l" t="t" r="r" b="b"/>
            <a:pathLst>
              <a:path w="2774619" h="724869">
                <a:moveTo>
                  <a:pt x="0" y="0"/>
                </a:moveTo>
                <a:lnTo>
                  <a:pt x="2774619" y="0"/>
                </a:lnTo>
                <a:lnTo>
                  <a:pt x="2774619" y="724869"/>
                </a:lnTo>
                <a:lnTo>
                  <a:pt x="0" y="724869"/>
                </a:lnTo>
                <a:lnTo>
                  <a:pt x="0" y="0"/>
                </a:lnTo>
                <a:close/>
              </a:path>
            </a:pathLst>
          </a:custGeom>
          <a:blipFill>
            <a:blip r:embed="rId8"/>
            <a:stretch>
              <a:fillRect/>
            </a:stretch>
          </a:blipFill>
        </p:spPr>
      </p:sp>
      <p:sp>
        <p:nvSpPr>
          <p:cNvPr id="15" name="Freeform 15"/>
          <p:cNvSpPr/>
          <p:nvPr/>
        </p:nvSpPr>
        <p:spPr>
          <a:xfrm>
            <a:off x="14259503" y="9412865"/>
            <a:ext cx="929299" cy="684196"/>
          </a:xfrm>
          <a:custGeom>
            <a:avLst/>
            <a:gdLst/>
            <a:ahLst/>
            <a:cxnLst/>
            <a:rect l="l" t="t" r="r" b="b"/>
            <a:pathLst>
              <a:path w="929299" h="684196">
                <a:moveTo>
                  <a:pt x="0" y="0"/>
                </a:moveTo>
                <a:lnTo>
                  <a:pt x="929299" y="0"/>
                </a:lnTo>
                <a:lnTo>
                  <a:pt x="929299" y="684196"/>
                </a:lnTo>
                <a:lnTo>
                  <a:pt x="0" y="684196"/>
                </a:lnTo>
                <a:lnTo>
                  <a:pt x="0" y="0"/>
                </a:lnTo>
                <a:close/>
              </a:path>
            </a:pathLst>
          </a:custGeom>
          <a:blipFill>
            <a:blip r:embed="rId9"/>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FF8FE6">
                    <a:alpha val="28000"/>
                  </a:srgbClr>
                </a:gs>
                <a:gs pos="50000">
                  <a:srgbClr val="FFB1E9">
                    <a:alpha val="0"/>
                  </a:srgbClr>
                </a:gs>
                <a:gs pos="100000">
                  <a:srgbClr val="FF00A1">
                    <a:alpha val="28000"/>
                  </a:srgbClr>
                </a:gs>
              </a:gsLst>
              <a:path path="circle">
                <a:fillToRect r="100000" b="100000"/>
              </a:path>
              <a:tileRect l="-100000" t="-100000"/>
            </a:gradFill>
          </p:spPr>
        </p:sp>
        <p:sp>
          <p:nvSpPr>
            <p:cNvPr id="5" name="TextBox 5"/>
            <p:cNvSpPr txBox="1"/>
            <p:nvPr/>
          </p:nvSpPr>
          <p:spPr>
            <a:xfrm>
              <a:off x="0" y="-38100"/>
              <a:ext cx="4816593" cy="274743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3233938" y="-61042"/>
            <a:ext cx="5263612" cy="6275543"/>
          </a:xfrm>
          <a:custGeom>
            <a:avLst/>
            <a:gdLst/>
            <a:ahLst/>
            <a:cxnLst/>
            <a:rect l="l" t="t" r="r" b="b"/>
            <a:pathLst>
              <a:path w="5263612" h="6275543">
                <a:moveTo>
                  <a:pt x="5263612" y="0"/>
                </a:moveTo>
                <a:lnTo>
                  <a:pt x="0" y="0"/>
                </a:lnTo>
                <a:lnTo>
                  <a:pt x="0" y="6275542"/>
                </a:lnTo>
                <a:lnTo>
                  <a:pt x="5263612" y="6275542"/>
                </a:lnTo>
                <a:lnTo>
                  <a:pt x="526361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376760" y="1158031"/>
            <a:ext cx="8471366" cy="9765263"/>
          </a:xfrm>
          <a:custGeom>
            <a:avLst/>
            <a:gdLst/>
            <a:ahLst/>
            <a:cxnLst/>
            <a:rect l="l" t="t" r="r" b="b"/>
            <a:pathLst>
              <a:path w="8471366" h="9765263">
                <a:moveTo>
                  <a:pt x="0" y="0"/>
                </a:moveTo>
                <a:lnTo>
                  <a:pt x="8471365" y="0"/>
                </a:lnTo>
                <a:lnTo>
                  <a:pt x="8471365" y="9765263"/>
                </a:lnTo>
                <a:lnTo>
                  <a:pt x="0" y="97652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340404" y="8577416"/>
            <a:ext cx="9029321" cy="1963877"/>
          </a:xfrm>
          <a:custGeom>
            <a:avLst/>
            <a:gdLst/>
            <a:ahLst/>
            <a:cxnLst/>
            <a:rect l="l" t="t" r="r" b="b"/>
            <a:pathLst>
              <a:path w="9029321" h="1963877">
                <a:moveTo>
                  <a:pt x="0" y="0"/>
                </a:moveTo>
                <a:lnTo>
                  <a:pt x="9029321" y="0"/>
                </a:lnTo>
                <a:lnTo>
                  <a:pt x="9029321" y="1963877"/>
                </a:lnTo>
                <a:lnTo>
                  <a:pt x="0" y="1963877"/>
                </a:lnTo>
                <a:lnTo>
                  <a:pt x="0" y="0"/>
                </a:lnTo>
                <a:close/>
              </a:path>
            </a:pathLst>
          </a:custGeom>
          <a:blipFill>
            <a:blip r:embed="rId7"/>
            <a:stretch>
              <a:fillRect/>
            </a:stretch>
          </a:blipFill>
        </p:spPr>
      </p:sp>
      <p:sp>
        <p:nvSpPr>
          <p:cNvPr id="9" name="Freeform 9"/>
          <p:cNvSpPr/>
          <p:nvPr/>
        </p:nvSpPr>
        <p:spPr>
          <a:xfrm>
            <a:off x="15865744" y="8950351"/>
            <a:ext cx="2159587" cy="1218007"/>
          </a:xfrm>
          <a:custGeom>
            <a:avLst/>
            <a:gdLst/>
            <a:ahLst/>
            <a:cxnLst/>
            <a:rect l="l" t="t" r="r" b="b"/>
            <a:pathLst>
              <a:path w="2159587" h="1218007">
                <a:moveTo>
                  <a:pt x="0" y="0"/>
                </a:moveTo>
                <a:lnTo>
                  <a:pt x="2159587" y="0"/>
                </a:lnTo>
                <a:lnTo>
                  <a:pt x="2159587" y="1218007"/>
                </a:lnTo>
                <a:lnTo>
                  <a:pt x="0" y="1218007"/>
                </a:lnTo>
                <a:lnTo>
                  <a:pt x="0" y="0"/>
                </a:lnTo>
                <a:close/>
              </a:path>
            </a:pathLst>
          </a:custGeom>
          <a:blipFill>
            <a:blip r:embed="rId8"/>
            <a:stretch>
              <a:fillRect/>
            </a:stretch>
          </a:blipFill>
        </p:spPr>
      </p:sp>
      <p:sp>
        <p:nvSpPr>
          <p:cNvPr id="10" name="Freeform 10"/>
          <p:cNvSpPr/>
          <p:nvPr/>
        </p:nvSpPr>
        <p:spPr>
          <a:xfrm>
            <a:off x="11330901" y="1767811"/>
            <a:ext cx="6571342" cy="6751379"/>
          </a:xfrm>
          <a:custGeom>
            <a:avLst/>
            <a:gdLst/>
            <a:ahLst/>
            <a:cxnLst/>
            <a:rect l="l" t="t" r="r" b="b"/>
            <a:pathLst>
              <a:path w="6571342" h="6751379">
                <a:moveTo>
                  <a:pt x="0" y="0"/>
                </a:moveTo>
                <a:lnTo>
                  <a:pt x="6571342" y="0"/>
                </a:lnTo>
                <a:lnTo>
                  <a:pt x="6571342" y="6751378"/>
                </a:lnTo>
                <a:lnTo>
                  <a:pt x="0" y="6751378"/>
                </a:lnTo>
                <a:lnTo>
                  <a:pt x="0" y="0"/>
                </a:lnTo>
                <a:close/>
              </a:path>
            </a:pathLst>
          </a:custGeom>
          <a:blipFill>
            <a:blip r:embed="rId9"/>
            <a:stretch>
              <a:fillRect/>
            </a:stretch>
          </a:blipFill>
        </p:spPr>
      </p:sp>
      <p:sp>
        <p:nvSpPr>
          <p:cNvPr id="11" name="TextBox 11"/>
          <p:cNvSpPr txBox="1"/>
          <p:nvPr/>
        </p:nvSpPr>
        <p:spPr>
          <a:xfrm>
            <a:off x="451925" y="3384758"/>
            <a:ext cx="8724900" cy="2029979"/>
          </a:xfrm>
          <a:prstGeom prst="rect">
            <a:avLst/>
          </a:prstGeom>
        </p:spPr>
        <p:txBody>
          <a:bodyPr wrap="square" lIns="0" tIns="0" rIns="0" bIns="0" rtlCol="0" anchor="t">
            <a:spAutoFit/>
          </a:bodyPr>
          <a:lstStyle/>
          <a:p>
            <a:pPr algn="ctr">
              <a:lnSpc>
                <a:spcPts val="16495"/>
              </a:lnSpc>
            </a:pPr>
            <a:r>
              <a:rPr lang="en-US" sz="11782" dirty="0">
                <a:solidFill>
                  <a:srgbClr val="000000"/>
                </a:solidFill>
                <a:latin typeface="Chau Philomene"/>
                <a:ea typeface="Chau Philomene"/>
                <a:cs typeface="Chau Philomene"/>
                <a:sym typeface="Chau Philomene"/>
              </a:rPr>
              <a:t>GRACIAS POR</a:t>
            </a:r>
          </a:p>
        </p:txBody>
      </p:sp>
      <p:sp>
        <p:nvSpPr>
          <p:cNvPr id="12" name="TextBox 12"/>
          <p:cNvSpPr txBox="1"/>
          <p:nvPr/>
        </p:nvSpPr>
        <p:spPr>
          <a:xfrm>
            <a:off x="451925" y="5031547"/>
            <a:ext cx="8572500" cy="2029979"/>
          </a:xfrm>
          <a:prstGeom prst="rect">
            <a:avLst/>
          </a:prstGeom>
        </p:spPr>
        <p:txBody>
          <a:bodyPr wrap="square" lIns="0" tIns="0" rIns="0" bIns="0" rtlCol="0" anchor="t">
            <a:spAutoFit/>
          </a:bodyPr>
          <a:lstStyle/>
          <a:p>
            <a:pPr algn="ctr">
              <a:lnSpc>
                <a:spcPts val="16495"/>
              </a:lnSpc>
            </a:pPr>
            <a:r>
              <a:rPr lang="en-US" sz="11782" dirty="0">
                <a:solidFill>
                  <a:srgbClr val="000000"/>
                </a:solidFill>
                <a:latin typeface="Chau Philomene"/>
                <a:ea typeface="Chau Philomene"/>
                <a:cs typeface="Chau Philomene"/>
                <a:sym typeface="Chau Philomene"/>
              </a:rPr>
              <a:t>SU ATENCIÓN</a:t>
            </a:r>
          </a:p>
        </p:txBody>
      </p:sp>
      <p:sp>
        <p:nvSpPr>
          <p:cNvPr id="13" name="Freeform 13"/>
          <p:cNvSpPr/>
          <p:nvPr/>
        </p:nvSpPr>
        <p:spPr>
          <a:xfrm>
            <a:off x="466639" y="417887"/>
            <a:ext cx="2010580" cy="1480289"/>
          </a:xfrm>
          <a:custGeom>
            <a:avLst/>
            <a:gdLst/>
            <a:ahLst/>
            <a:cxnLst/>
            <a:rect l="l" t="t" r="r" b="b"/>
            <a:pathLst>
              <a:path w="2010580" h="1480289">
                <a:moveTo>
                  <a:pt x="0" y="0"/>
                </a:moveTo>
                <a:lnTo>
                  <a:pt x="2010579" y="0"/>
                </a:lnTo>
                <a:lnTo>
                  <a:pt x="2010579" y="1480289"/>
                </a:lnTo>
                <a:lnTo>
                  <a:pt x="0" y="1480289"/>
                </a:lnTo>
                <a:lnTo>
                  <a:pt x="0" y="0"/>
                </a:lnTo>
                <a:close/>
              </a:path>
            </a:pathLst>
          </a:custGeom>
          <a:blipFill>
            <a:blip r:embed="rId10"/>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Personalizado</PresentationFormat>
  <Paragraphs>45</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Poppins</vt:lpstr>
      <vt:lpstr>Chau Philomene</vt:lpstr>
      <vt:lpstr>Calibri</vt:lpstr>
      <vt:lpstr>Great Vibes</vt:lpstr>
      <vt:lpstr>Arial</vt:lpstr>
      <vt:lpstr>Proxima Nova Bold</vt:lpstr>
      <vt:lpstr>Poppins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 ROSA</dc:title>
  <cp:lastModifiedBy>Emily Hernández</cp:lastModifiedBy>
  <cp:revision>2</cp:revision>
  <dcterms:created xsi:type="dcterms:W3CDTF">2006-08-16T00:00:00Z</dcterms:created>
  <dcterms:modified xsi:type="dcterms:W3CDTF">2025-09-26T18:20:14Z</dcterms:modified>
  <dc:identifier>DAGz_ySatMk</dc:identifier>
</cp:coreProperties>
</file>